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5" r:id="rId1"/>
    <p:sldMasterId id="2147483652" r:id="rId2"/>
    <p:sldMasterId id="2147483734" r:id="rId3"/>
    <p:sldMasterId id="2147483704" r:id="rId4"/>
    <p:sldMasterId id="2147483705" r:id="rId5"/>
  </p:sldMasterIdLst>
  <p:notesMasterIdLst>
    <p:notesMasterId r:id="rId37"/>
  </p:notesMasterIdLst>
  <p:handoutMasterIdLst>
    <p:handoutMasterId r:id="rId38"/>
  </p:handoutMasterIdLst>
  <p:sldIdLst>
    <p:sldId id="290" r:id="rId6"/>
    <p:sldId id="291" r:id="rId7"/>
    <p:sldId id="258" r:id="rId8"/>
    <p:sldId id="283" r:id="rId9"/>
    <p:sldId id="259" r:id="rId10"/>
    <p:sldId id="260" r:id="rId11"/>
    <p:sldId id="261" r:id="rId12"/>
    <p:sldId id="262" r:id="rId13"/>
    <p:sldId id="263" r:id="rId14"/>
    <p:sldId id="264" r:id="rId15"/>
    <p:sldId id="265" r:id="rId16"/>
    <p:sldId id="266" r:id="rId17"/>
    <p:sldId id="267" r:id="rId18"/>
    <p:sldId id="292" r:id="rId19"/>
    <p:sldId id="269" r:id="rId20"/>
    <p:sldId id="270" r:id="rId21"/>
    <p:sldId id="271" r:id="rId22"/>
    <p:sldId id="288" r:id="rId23"/>
    <p:sldId id="273" r:id="rId24"/>
    <p:sldId id="274" r:id="rId25"/>
    <p:sldId id="275" r:id="rId26"/>
    <p:sldId id="276" r:id="rId27"/>
    <p:sldId id="277" r:id="rId28"/>
    <p:sldId id="278" r:id="rId29"/>
    <p:sldId id="279" r:id="rId30"/>
    <p:sldId id="280" r:id="rId31"/>
    <p:sldId id="281" r:id="rId32"/>
    <p:sldId id="284" r:id="rId33"/>
    <p:sldId id="285" r:id="rId34"/>
    <p:sldId id="286" r:id="rId35"/>
    <p:sldId id="287" r:id="rId36"/>
  </p:sldIdLst>
  <p:sldSz cx="24387175" cy="13716000"/>
  <p:notesSz cx="5143500" cy="9144000"/>
  <p:embeddedFontLst>
    <p:embeddedFont>
      <p:font typeface="Figtree" pitchFamily="2" charset="0"/>
      <p:regular r:id="rId39"/>
      <p:bold r:id="rId40"/>
      <p:italic r:id="rId41"/>
      <p:boldItalic r:id="rId42"/>
    </p:embeddedFont>
    <p:embeddedFont>
      <p:font typeface="Figtree-Regular" pitchFamily="2" charset="0"/>
      <p:regular r:id="rId43"/>
    </p:embeddedFont>
  </p:embeddedFontLst>
  <p:defaultTextStyle>
    <a:lvl1pPr marL="0" algn="l" defTabSz="2438522" rtl="0" eaLnBrk="1" latinLnBrk="0" hangingPunct="1">
      <a:defRPr sz="4800" kern="1200">
        <a:solidFill>
          <a:schemeClr val="tx1"/>
        </a:solidFill>
        <a:latin typeface="+mn-lt"/>
        <a:ea typeface="+mn-ea"/>
        <a:cs typeface="+mn-cs"/>
      </a:defRPr>
    </a:lvl1pPr>
    <a:lvl2pPr marL="1219261" algn="l" defTabSz="2438522" rtl="0" eaLnBrk="1" latinLnBrk="0" hangingPunct="1">
      <a:defRPr sz="4800" kern="1200">
        <a:solidFill>
          <a:schemeClr val="tx1"/>
        </a:solidFill>
        <a:latin typeface="+mn-lt"/>
        <a:ea typeface="+mn-ea"/>
        <a:cs typeface="+mn-cs"/>
      </a:defRPr>
    </a:lvl2pPr>
    <a:lvl3pPr marL="2438522" algn="l" defTabSz="2438522" rtl="0" eaLnBrk="1" latinLnBrk="0" hangingPunct="1">
      <a:defRPr sz="4800" kern="1200">
        <a:solidFill>
          <a:schemeClr val="tx1"/>
        </a:solidFill>
        <a:latin typeface="+mn-lt"/>
        <a:ea typeface="+mn-ea"/>
        <a:cs typeface="+mn-cs"/>
      </a:defRPr>
    </a:lvl3pPr>
    <a:lvl4pPr marL="3657783" algn="l" defTabSz="2438522" rtl="0" eaLnBrk="1" latinLnBrk="0" hangingPunct="1">
      <a:defRPr sz="4800" kern="1200">
        <a:solidFill>
          <a:schemeClr val="tx1"/>
        </a:solidFill>
        <a:latin typeface="+mn-lt"/>
        <a:ea typeface="+mn-ea"/>
        <a:cs typeface="+mn-cs"/>
      </a:defRPr>
    </a:lvl4pPr>
    <a:lvl5pPr marL="4877044" algn="l" defTabSz="2438522" rtl="0" eaLnBrk="1" latinLnBrk="0" hangingPunct="1">
      <a:defRPr sz="4800" kern="1200">
        <a:solidFill>
          <a:schemeClr val="tx1"/>
        </a:solidFill>
        <a:latin typeface="+mn-lt"/>
        <a:ea typeface="+mn-ea"/>
        <a:cs typeface="+mn-cs"/>
      </a:defRPr>
    </a:lvl5pPr>
    <a:lvl6pPr marL="6096305" algn="l" defTabSz="2438522" rtl="0" eaLnBrk="1" latinLnBrk="0" hangingPunct="1">
      <a:defRPr sz="4800" kern="1200">
        <a:solidFill>
          <a:schemeClr val="tx1"/>
        </a:solidFill>
        <a:latin typeface="+mn-lt"/>
        <a:ea typeface="+mn-ea"/>
        <a:cs typeface="+mn-cs"/>
      </a:defRPr>
    </a:lvl6pPr>
    <a:lvl7pPr marL="7315566" algn="l" defTabSz="2438522" rtl="0" eaLnBrk="1" latinLnBrk="0" hangingPunct="1">
      <a:defRPr sz="4800" kern="1200">
        <a:solidFill>
          <a:schemeClr val="tx1"/>
        </a:solidFill>
        <a:latin typeface="+mn-lt"/>
        <a:ea typeface="+mn-ea"/>
        <a:cs typeface="+mn-cs"/>
      </a:defRPr>
    </a:lvl7pPr>
    <a:lvl8pPr marL="8534827" algn="l" defTabSz="2438522" rtl="0" eaLnBrk="1" latinLnBrk="0" hangingPunct="1">
      <a:defRPr sz="4800" kern="1200">
        <a:solidFill>
          <a:schemeClr val="tx1"/>
        </a:solidFill>
        <a:latin typeface="+mn-lt"/>
        <a:ea typeface="+mn-ea"/>
        <a:cs typeface="+mn-cs"/>
      </a:defRPr>
    </a:lvl8pPr>
    <a:lvl9pPr marL="9754088" algn="l" defTabSz="2438522" rtl="0" eaLnBrk="1" latinLnBrk="0" hangingPunct="1">
      <a:defRPr sz="4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A7FAE7"/>
    <a:srgbClr val="DEF6FB"/>
    <a:srgbClr val="FFFAD8"/>
    <a:srgbClr val="FFEF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43"/>
    <p:restoredTop sz="96301"/>
  </p:normalViewPr>
  <p:slideViewPr>
    <p:cSldViewPr snapToObjects="1">
      <p:cViewPr>
        <p:scale>
          <a:sx n="50" d="100"/>
          <a:sy n="50" d="100"/>
        </p:scale>
        <p:origin x="240" y="5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Objects="1" showGuides="1">
      <p:cViewPr varScale="1">
        <p:scale>
          <a:sx n="96" d="100"/>
          <a:sy n="96" d="100"/>
        </p:scale>
        <p:origin x="3640"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4.fntdata"/><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5.fntdata"/><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font" Target="fonts/font3.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4DB3-7A4A-8661-03BABDBE6FA8}"/>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4DB3-7A4A-8661-03BABDBE6FA8}"/>
              </c:ext>
            </c:extLst>
          </c:dPt>
          <c:dPt>
            <c:idx val="3"/>
            <c:invertIfNegative val="0"/>
            <c:bubble3D val="0"/>
            <c:spPr>
              <a:solidFill>
                <a:schemeClr val="accent4"/>
              </a:solidFill>
              <a:ln>
                <a:noFill/>
              </a:ln>
              <a:effectLst/>
            </c:spPr>
            <c:extLst>
              <c:ext xmlns:c16="http://schemas.microsoft.com/office/drawing/2014/chart" uri="{C3380CC4-5D6E-409C-BE32-E72D297353CC}">
                <c16:uniqueId val="{00000005-4DB3-7A4A-8661-03BABDBE6FA8}"/>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7-4DB3-7A4A-8661-03BABDBE6FA8}"/>
              </c:ext>
            </c:extLst>
          </c:dPt>
          <c:cat>
            <c:strRef>
              <c:f>Sheet1!$A$2:$A$6</c:f>
              <c:strCache>
                <c:ptCount val="5"/>
                <c:pt idx="0">
                  <c:v>Category 1</c:v>
                </c:pt>
                <c:pt idx="1">
                  <c:v>Category 2</c:v>
                </c:pt>
                <c:pt idx="2">
                  <c:v>Category 3</c:v>
                </c:pt>
                <c:pt idx="3">
                  <c:v>Category 4</c:v>
                </c:pt>
                <c:pt idx="4">
                  <c:v>Category 5</c:v>
                </c:pt>
              </c:strCache>
            </c:strRef>
          </c:cat>
          <c:val>
            <c:numRef>
              <c:f>Sheet1!$B$2:$B$6</c:f>
              <c:numCache>
                <c:formatCode>General</c:formatCode>
                <c:ptCount val="5"/>
                <c:pt idx="0">
                  <c:v>4.3</c:v>
                </c:pt>
                <c:pt idx="1">
                  <c:v>2.5</c:v>
                </c:pt>
                <c:pt idx="2">
                  <c:v>3.5</c:v>
                </c:pt>
                <c:pt idx="3">
                  <c:v>4.75</c:v>
                </c:pt>
                <c:pt idx="4">
                  <c:v>1.5</c:v>
                </c:pt>
              </c:numCache>
            </c:numRef>
          </c:val>
          <c:extLst>
            <c:ext xmlns:c16="http://schemas.microsoft.com/office/drawing/2014/chart" uri="{C3380CC4-5D6E-409C-BE32-E72D297353CC}">
              <c16:uniqueId val="{00000008-4DB3-7A4A-8661-03BABDBE6FA8}"/>
            </c:ext>
          </c:extLst>
        </c:ser>
        <c:dLbls>
          <c:showLegendKey val="0"/>
          <c:showVal val="0"/>
          <c:showCatName val="0"/>
          <c:showSerName val="0"/>
          <c:showPercent val="0"/>
          <c:showBubbleSize val="0"/>
        </c:dLbls>
        <c:gapWidth val="30"/>
        <c:overlap val="100"/>
        <c:axId val="1569413439"/>
        <c:axId val="1271199631"/>
      </c:barChart>
      <c:catAx>
        <c:axId val="15694134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crossAx val="1271199631"/>
        <c:crosses val="autoZero"/>
        <c:auto val="1"/>
        <c:lblAlgn val="ctr"/>
        <c:lblOffset val="100"/>
        <c:noMultiLvlLbl val="0"/>
      </c:catAx>
      <c:valAx>
        <c:axId val="1271199631"/>
        <c:scaling>
          <c:orientation val="minMax"/>
          <c:max val="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crossAx val="1569413439"/>
        <c:crosses val="autoZero"/>
        <c:crossBetween val="between"/>
        <c:maj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w="0">
              <a:noFill/>
            </a:ln>
            <a:effectLst>
              <a:softEdge rad="0"/>
            </a:effectLst>
          </c:spPr>
          <c:dPt>
            <c:idx val="0"/>
            <c:bubble3D val="0"/>
            <c:spPr>
              <a:solidFill>
                <a:schemeClr val="tx2"/>
              </a:solidFill>
              <a:ln w="0">
                <a:noFill/>
              </a:ln>
              <a:effectLst>
                <a:softEdge rad="0"/>
              </a:effectLst>
            </c:spPr>
            <c:extLst>
              <c:ext xmlns:c16="http://schemas.microsoft.com/office/drawing/2014/chart" uri="{C3380CC4-5D6E-409C-BE32-E72D297353CC}">
                <c16:uniqueId val="{00000001-2BDF-7F47-BFCA-949FF1296930}"/>
              </c:ext>
            </c:extLst>
          </c:dPt>
          <c:dPt>
            <c:idx val="1"/>
            <c:bubble3D val="0"/>
            <c:spPr>
              <a:solidFill>
                <a:schemeClr val="accent2"/>
              </a:solidFill>
              <a:ln w="0">
                <a:noFill/>
              </a:ln>
              <a:effectLst>
                <a:softEdge rad="0"/>
              </a:effectLst>
            </c:spPr>
            <c:extLst>
              <c:ext xmlns:c16="http://schemas.microsoft.com/office/drawing/2014/chart" uri="{C3380CC4-5D6E-409C-BE32-E72D297353CC}">
                <c16:uniqueId val="{00000003-2BDF-7F47-BFCA-949FF1296930}"/>
              </c:ext>
            </c:extLst>
          </c:dPt>
          <c:dPt>
            <c:idx val="2"/>
            <c:bubble3D val="0"/>
            <c:spPr>
              <a:solidFill>
                <a:schemeClr val="accent3"/>
              </a:solidFill>
              <a:ln w="0">
                <a:noFill/>
              </a:ln>
              <a:effectLst>
                <a:softEdge rad="0"/>
              </a:effectLst>
            </c:spPr>
            <c:extLst>
              <c:ext xmlns:c16="http://schemas.microsoft.com/office/drawing/2014/chart" uri="{C3380CC4-5D6E-409C-BE32-E72D297353CC}">
                <c16:uniqueId val="{00000005-2BDF-7F47-BFCA-949FF1296930}"/>
              </c:ext>
            </c:extLst>
          </c:dPt>
          <c:dPt>
            <c:idx val="3"/>
            <c:bubble3D val="0"/>
            <c:spPr>
              <a:solidFill>
                <a:schemeClr val="accent4"/>
              </a:solidFill>
              <a:ln w="0">
                <a:noFill/>
              </a:ln>
              <a:effectLst>
                <a:softEdge rad="0"/>
              </a:effectLst>
            </c:spPr>
            <c:extLst>
              <c:ext xmlns:c16="http://schemas.microsoft.com/office/drawing/2014/chart" uri="{C3380CC4-5D6E-409C-BE32-E72D297353CC}">
                <c16:uniqueId val="{00000007-2BDF-7F47-BFCA-949FF1296930}"/>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2BDF-7F47-BFCA-949FF1296930}"/>
            </c:ext>
          </c:extLst>
        </c:ser>
        <c:dLbls>
          <c:showLegendKey val="0"/>
          <c:showVal val="0"/>
          <c:showCatName val="0"/>
          <c:showSerName val="0"/>
          <c:showPercent val="0"/>
          <c:showBubbleSize val="0"/>
          <c:showLeaderLines val="1"/>
        </c:dLbls>
        <c:firstSliceAng val="0"/>
        <c:holeSize val="50"/>
      </c:doughnutChart>
      <c:spPr>
        <a:noFill/>
        <a:ln w="0">
          <a:noFill/>
        </a:ln>
        <a:effectLst/>
      </c:spPr>
    </c:plotArea>
    <c:legend>
      <c:legendPos val="b"/>
      <c:overlay val="0"/>
      <c:spPr>
        <a:noFill/>
        <a:ln>
          <a:noFill/>
        </a:ln>
        <a:effectLst/>
      </c:spPr>
      <c:txPr>
        <a:bodyPr rot="0" spcFirstLastPara="1" vertOverflow="ellipsis" vert="horz" wrap="square" anchor="ctr" anchorCtr="1"/>
        <a:lstStyle/>
        <a:p>
          <a:pPr>
            <a:defRPr sz="2400" b="0" i="0" u="none" strike="noStrike" kern="1200" baseline="0">
              <a:solidFill>
                <a:schemeClr val="tx1"/>
              </a:solidFill>
              <a:latin typeface="Figtree" pitchFamily="2" charset="0"/>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cdr:y>
    </cdr:from>
    <cdr:to>
      <cdr:x>1</cdr:x>
      <cdr:y>1</cdr:y>
    </cdr:to>
    <cdr:sp macro="" textlink="">
      <cdr:nvSpPr>
        <cdr:cNvPr id="2" name="Rectangle 1">
          <a:extLst xmlns:a="http://schemas.openxmlformats.org/drawingml/2006/main">
            <a:ext uri="{FF2B5EF4-FFF2-40B4-BE49-F238E27FC236}">
              <a16:creationId xmlns:a16="http://schemas.microsoft.com/office/drawing/2014/main" id="{C7C6B87A-A4CD-F0C5-42E5-B65C392A24F7}"/>
            </a:ext>
          </a:extLst>
        </cdr:cNvPr>
        <cdr:cNvSpPr/>
      </cdr:nvSpPr>
      <cdr:spPr>
        <a:xfrm xmlns:a="http://schemas.openxmlformats.org/drawingml/2006/main">
          <a:off x="0" y="-1"/>
          <a:ext cx="9144000" cy="92583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15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r>
            <a:rPr lang="en-US" kern="1200" dirty="0"/>
            <a:t>c</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310D812-D5D1-C9DA-6E83-5BEF7EE25F43}"/>
              </a:ext>
            </a:extLst>
          </p:cNvPr>
          <p:cNvSpPr>
            <a:spLocks noGrp="1"/>
          </p:cNvSpPr>
          <p:nvPr>
            <p:ph type="hdr" sz="quarter"/>
          </p:nvPr>
        </p:nvSpPr>
        <p:spPr>
          <a:xfrm>
            <a:off x="0" y="0"/>
            <a:ext cx="2228850" cy="458788"/>
          </a:xfrm>
          <a:prstGeom prst="rect">
            <a:avLst/>
          </a:prstGeom>
        </p:spPr>
        <p:txBody>
          <a:bodyPr vert="horz" lIns="91440" tIns="45720" rIns="91440" bIns="45720" rtlCol="0"/>
          <a:lstStyle>
            <a:lvl1pPr algn="l">
              <a:defRPr sz="1200"/>
            </a:lvl1pPr>
          </a:lstStyle>
          <a:p>
            <a:endParaRPr lang="en-US" dirty="0">
              <a:latin typeface="Figtree" pitchFamily="2" charset="0"/>
            </a:endParaRPr>
          </a:p>
        </p:txBody>
      </p:sp>
      <p:sp>
        <p:nvSpPr>
          <p:cNvPr id="3" name="Date Placeholder 2">
            <a:extLst>
              <a:ext uri="{FF2B5EF4-FFF2-40B4-BE49-F238E27FC236}">
                <a16:creationId xmlns:a16="http://schemas.microsoft.com/office/drawing/2014/main" id="{6E575BD8-8715-218E-5C8D-653A9CF0AFE8}"/>
              </a:ext>
            </a:extLst>
          </p:cNvPr>
          <p:cNvSpPr>
            <a:spLocks noGrp="1"/>
          </p:cNvSpPr>
          <p:nvPr>
            <p:ph type="dt" sz="quarter" idx="1"/>
          </p:nvPr>
        </p:nvSpPr>
        <p:spPr>
          <a:xfrm>
            <a:off x="2913063" y="0"/>
            <a:ext cx="2228850" cy="458788"/>
          </a:xfrm>
          <a:prstGeom prst="rect">
            <a:avLst/>
          </a:prstGeom>
        </p:spPr>
        <p:txBody>
          <a:bodyPr vert="horz" lIns="91440" tIns="45720" rIns="91440" bIns="45720" rtlCol="0"/>
          <a:lstStyle>
            <a:lvl1pPr algn="r">
              <a:defRPr sz="1200"/>
            </a:lvl1pPr>
          </a:lstStyle>
          <a:p>
            <a:fld id="{6E0FECE5-85BA-3240-806B-555B00DF2E95}" type="datetimeFigureOut">
              <a:rPr lang="en-US" smtClean="0">
                <a:latin typeface="Figtree" pitchFamily="2" charset="0"/>
              </a:rPr>
              <a:t>7/22/26</a:t>
            </a:fld>
            <a:endParaRPr lang="en-US" dirty="0">
              <a:latin typeface="Figtree" pitchFamily="2" charset="0"/>
            </a:endParaRPr>
          </a:p>
        </p:txBody>
      </p:sp>
      <p:sp>
        <p:nvSpPr>
          <p:cNvPr id="4" name="Footer Placeholder 3">
            <a:extLst>
              <a:ext uri="{FF2B5EF4-FFF2-40B4-BE49-F238E27FC236}">
                <a16:creationId xmlns:a16="http://schemas.microsoft.com/office/drawing/2014/main" id="{C38A1D4D-65BC-0449-24AB-59F559653D8E}"/>
              </a:ext>
            </a:extLst>
          </p:cNvPr>
          <p:cNvSpPr>
            <a:spLocks noGrp="1"/>
          </p:cNvSpPr>
          <p:nvPr>
            <p:ph type="ftr" sz="quarter" idx="2"/>
          </p:nvPr>
        </p:nvSpPr>
        <p:spPr>
          <a:xfrm>
            <a:off x="0" y="8685213"/>
            <a:ext cx="2228850" cy="458787"/>
          </a:xfrm>
          <a:prstGeom prst="rect">
            <a:avLst/>
          </a:prstGeom>
        </p:spPr>
        <p:txBody>
          <a:bodyPr vert="horz" lIns="91440" tIns="45720" rIns="91440" bIns="45720" rtlCol="0" anchor="b"/>
          <a:lstStyle>
            <a:lvl1pPr algn="l">
              <a:defRPr sz="1200"/>
            </a:lvl1pPr>
          </a:lstStyle>
          <a:p>
            <a:endParaRPr lang="en-US" dirty="0">
              <a:latin typeface="Figtree" pitchFamily="2" charset="0"/>
            </a:endParaRPr>
          </a:p>
        </p:txBody>
      </p:sp>
      <p:sp>
        <p:nvSpPr>
          <p:cNvPr id="5" name="Slide Number Placeholder 4">
            <a:extLst>
              <a:ext uri="{FF2B5EF4-FFF2-40B4-BE49-F238E27FC236}">
                <a16:creationId xmlns:a16="http://schemas.microsoft.com/office/drawing/2014/main" id="{243542AB-BCD8-B602-CB14-9EBCE8F1598D}"/>
              </a:ext>
            </a:extLst>
          </p:cNvPr>
          <p:cNvSpPr>
            <a:spLocks noGrp="1"/>
          </p:cNvSpPr>
          <p:nvPr>
            <p:ph type="sldNum" sz="quarter" idx="3"/>
          </p:nvPr>
        </p:nvSpPr>
        <p:spPr>
          <a:xfrm>
            <a:off x="2913063" y="8685213"/>
            <a:ext cx="2228850" cy="458787"/>
          </a:xfrm>
          <a:prstGeom prst="rect">
            <a:avLst/>
          </a:prstGeom>
        </p:spPr>
        <p:txBody>
          <a:bodyPr vert="horz" lIns="91440" tIns="45720" rIns="91440" bIns="45720" rtlCol="0" anchor="b"/>
          <a:lstStyle>
            <a:lvl1pPr algn="r">
              <a:defRPr sz="1200"/>
            </a:lvl1pPr>
          </a:lstStyle>
          <a:p>
            <a:fld id="{F630BD1C-DDE6-7147-A0EF-14DC539B28A4}" type="slidenum">
              <a:rPr lang="en-US" smtClean="0">
                <a:latin typeface="Figtree" pitchFamily="2" charset="0"/>
              </a:rPr>
              <a:t>‹#›</a:t>
            </a:fld>
            <a:endParaRPr lang="en-US" dirty="0">
              <a:latin typeface="Figtree" pitchFamily="2" charset="0"/>
            </a:endParaRPr>
          </a:p>
        </p:txBody>
      </p:sp>
    </p:spTree>
    <p:extLst>
      <p:ext uri="{BB962C8B-B14F-4D97-AF65-F5344CB8AC3E}">
        <p14:creationId xmlns:p14="http://schemas.microsoft.com/office/powerpoint/2010/main" val="33017729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162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22374"/>
      </p:ext>
    </p:extLst>
  </p:cSld>
  <p:clrMap bg1="lt1" tx1="dk1" bg2="lt2" tx2="dk2" accent1="accent1" accent2="accent2" accent3="accent3" accent4="accent4" accent5="accent5" accent6="accent6" hlink="hlink" folHlink="folHlink"/>
  <p:notesStyle>
    <a:lvl1pPr marL="0" algn="l" defTabSz="2438522" rtl="0" eaLnBrk="1" latinLnBrk="0" hangingPunct="1">
      <a:defRPr sz="3200" kern="1200">
        <a:solidFill>
          <a:schemeClr val="tx1"/>
        </a:solidFill>
        <a:latin typeface="+mn-lt"/>
        <a:ea typeface="+mn-ea"/>
        <a:cs typeface="+mn-cs"/>
      </a:defRPr>
    </a:lvl1pPr>
    <a:lvl2pPr marL="1219261" algn="l" defTabSz="2438522" rtl="0" eaLnBrk="1" latinLnBrk="0" hangingPunct="1">
      <a:defRPr sz="3200" kern="1200">
        <a:solidFill>
          <a:schemeClr val="tx1"/>
        </a:solidFill>
        <a:latin typeface="+mn-lt"/>
        <a:ea typeface="+mn-ea"/>
        <a:cs typeface="+mn-cs"/>
      </a:defRPr>
    </a:lvl2pPr>
    <a:lvl3pPr marL="2438522" algn="l" defTabSz="2438522" rtl="0" eaLnBrk="1" latinLnBrk="0" hangingPunct="1">
      <a:defRPr sz="3200" kern="1200">
        <a:solidFill>
          <a:schemeClr val="tx1"/>
        </a:solidFill>
        <a:latin typeface="+mn-lt"/>
        <a:ea typeface="+mn-ea"/>
        <a:cs typeface="+mn-cs"/>
      </a:defRPr>
    </a:lvl3pPr>
    <a:lvl4pPr marL="3657783" algn="l" defTabSz="2438522" rtl="0" eaLnBrk="1" latinLnBrk="0" hangingPunct="1">
      <a:defRPr sz="3200" kern="1200">
        <a:solidFill>
          <a:schemeClr val="tx1"/>
        </a:solidFill>
        <a:latin typeface="+mn-lt"/>
        <a:ea typeface="+mn-ea"/>
        <a:cs typeface="+mn-cs"/>
      </a:defRPr>
    </a:lvl4pPr>
    <a:lvl5pPr marL="4877044" algn="l" defTabSz="2438522" rtl="0" eaLnBrk="1" latinLnBrk="0" hangingPunct="1">
      <a:defRPr sz="3200" kern="1200">
        <a:solidFill>
          <a:schemeClr val="tx1"/>
        </a:solidFill>
        <a:latin typeface="+mn-lt"/>
        <a:ea typeface="+mn-ea"/>
        <a:cs typeface="+mn-cs"/>
      </a:defRPr>
    </a:lvl5pPr>
    <a:lvl6pPr marL="6096305" algn="l" defTabSz="2438522" rtl="0" eaLnBrk="1" latinLnBrk="0" hangingPunct="1">
      <a:defRPr sz="3200" kern="1200">
        <a:solidFill>
          <a:schemeClr val="tx1"/>
        </a:solidFill>
        <a:latin typeface="+mn-lt"/>
        <a:ea typeface="+mn-ea"/>
        <a:cs typeface="+mn-cs"/>
      </a:defRPr>
    </a:lvl6pPr>
    <a:lvl7pPr marL="7315566" algn="l" defTabSz="2438522" rtl="0" eaLnBrk="1" latinLnBrk="0" hangingPunct="1">
      <a:defRPr sz="3200" kern="1200">
        <a:solidFill>
          <a:schemeClr val="tx1"/>
        </a:solidFill>
        <a:latin typeface="+mn-lt"/>
        <a:ea typeface="+mn-ea"/>
        <a:cs typeface="+mn-cs"/>
      </a:defRPr>
    </a:lvl7pPr>
    <a:lvl8pPr marL="8534827" algn="l" defTabSz="2438522" rtl="0" eaLnBrk="1" latinLnBrk="0" hangingPunct="1">
      <a:defRPr sz="3200" kern="1200">
        <a:solidFill>
          <a:schemeClr val="tx1"/>
        </a:solidFill>
        <a:latin typeface="+mn-lt"/>
        <a:ea typeface="+mn-ea"/>
        <a:cs typeface="+mn-cs"/>
      </a:defRPr>
    </a:lvl8pPr>
    <a:lvl9pPr marL="9754088" algn="l" defTabSz="2438522" rtl="0" eaLnBrk="1" latinLnBrk="0" hangingPunct="1">
      <a:defRPr sz="3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26" Type="http://schemas.openxmlformats.org/officeDocument/2006/relationships/image" Target="../media/image47.png"/><Relationship Id="rId117" Type="http://schemas.openxmlformats.org/officeDocument/2006/relationships/image" Target="../media/image136.svg"/><Relationship Id="rId21" Type="http://schemas.openxmlformats.org/officeDocument/2006/relationships/image" Target="../media/image42.svg"/><Relationship Id="rId42" Type="http://schemas.openxmlformats.org/officeDocument/2006/relationships/image" Target="../media/image63.png"/><Relationship Id="rId47" Type="http://schemas.openxmlformats.org/officeDocument/2006/relationships/image" Target="../media/image68.svg"/><Relationship Id="rId63" Type="http://schemas.openxmlformats.org/officeDocument/2006/relationships/image" Target="../media/image84.svg"/><Relationship Id="rId68" Type="http://schemas.openxmlformats.org/officeDocument/2006/relationships/image" Target="../media/image89.png"/><Relationship Id="rId84" Type="http://schemas.openxmlformats.org/officeDocument/2006/relationships/image" Target="../media/image105.png"/><Relationship Id="rId89" Type="http://schemas.openxmlformats.org/officeDocument/2006/relationships/image" Target="../media/image110.svg"/><Relationship Id="rId112" Type="http://schemas.openxmlformats.org/officeDocument/2006/relationships/image" Target="../media/image131.png"/><Relationship Id="rId16" Type="http://schemas.openxmlformats.org/officeDocument/2006/relationships/image" Target="../media/image37.png"/><Relationship Id="rId107" Type="http://schemas.openxmlformats.org/officeDocument/2006/relationships/image" Target="../media/image126.svg"/><Relationship Id="rId11" Type="http://schemas.openxmlformats.org/officeDocument/2006/relationships/image" Target="../media/image32.svg"/><Relationship Id="rId32" Type="http://schemas.openxmlformats.org/officeDocument/2006/relationships/image" Target="../media/image53.png"/><Relationship Id="rId37" Type="http://schemas.openxmlformats.org/officeDocument/2006/relationships/image" Target="../media/image58.svg"/><Relationship Id="rId53" Type="http://schemas.openxmlformats.org/officeDocument/2006/relationships/image" Target="../media/image74.svg"/><Relationship Id="rId58" Type="http://schemas.openxmlformats.org/officeDocument/2006/relationships/image" Target="../media/image79.png"/><Relationship Id="rId74" Type="http://schemas.openxmlformats.org/officeDocument/2006/relationships/image" Target="../media/image95.png"/><Relationship Id="rId79" Type="http://schemas.openxmlformats.org/officeDocument/2006/relationships/image" Target="../media/image100.svg"/><Relationship Id="rId102" Type="http://schemas.openxmlformats.org/officeDocument/2006/relationships/image" Target="../media/image121.png"/><Relationship Id="rId123" Type="http://schemas.openxmlformats.org/officeDocument/2006/relationships/image" Target="../media/image142.svg"/><Relationship Id="rId5" Type="http://schemas.openxmlformats.org/officeDocument/2006/relationships/image" Target="../media/image26.svg"/><Relationship Id="rId90" Type="http://schemas.openxmlformats.org/officeDocument/2006/relationships/image" Target="../media/image111.png"/><Relationship Id="rId95" Type="http://schemas.openxmlformats.org/officeDocument/2006/relationships/image" Target="../media/image114.svg"/><Relationship Id="rId22" Type="http://schemas.openxmlformats.org/officeDocument/2006/relationships/image" Target="../media/image43.png"/><Relationship Id="rId27" Type="http://schemas.openxmlformats.org/officeDocument/2006/relationships/image" Target="../media/image48.svg"/><Relationship Id="rId43" Type="http://schemas.openxmlformats.org/officeDocument/2006/relationships/image" Target="../media/image64.svg"/><Relationship Id="rId48" Type="http://schemas.openxmlformats.org/officeDocument/2006/relationships/image" Target="../media/image69.png"/><Relationship Id="rId64" Type="http://schemas.openxmlformats.org/officeDocument/2006/relationships/image" Target="../media/image85.png"/><Relationship Id="rId69" Type="http://schemas.openxmlformats.org/officeDocument/2006/relationships/image" Target="../media/image90.svg"/><Relationship Id="rId113" Type="http://schemas.openxmlformats.org/officeDocument/2006/relationships/image" Target="../media/image132.svg"/><Relationship Id="rId118" Type="http://schemas.openxmlformats.org/officeDocument/2006/relationships/image" Target="../media/image137.png"/><Relationship Id="rId80" Type="http://schemas.openxmlformats.org/officeDocument/2006/relationships/image" Target="../media/image101.png"/><Relationship Id="rId85" Type="http://schemas.openxmlformats.org/officeDocument/2006/relationships/image" Target="../media/image106.svg"/><Relationship Id="rId12" Type="http://schemas.openxmlformats.org/officeDocument/2006/relationships/image" Target="../media/image33.png"/><Relationship Id="rId17" Type="http://schemas.openxmlformats.org/officeDocument/2006/relationships/image" Target="../media/image38.svg"/><Relationship Id="rId33" Type="http://schemas.openxmlformats.org/officeDocument/2006/relationships/image" Target="../media/image54.svg"/><Relationship Id="rId38" Type="http://schemas.openxmlformats.org/officeDocument/2006/relationships/image" Target="../media/image59.png"/><Relationship Id="rId59" Type="http://schemas.openxmlformats.org/officeDocument/2006/relationships/image" Target="../media/image80.svg"/><Relationship Id="rId103" Type="http://schemas.openxmlformats.org/officeDocument/2006/relationships/image" Target="../media/image122.svg"/><Relationship Id="rId108" Type="http://schemas.openxmlformats.org/officeDocument/2006/relationships/image" Target="../media/image127.png"/><Relationship Id="rId54" Type="http://schemas.openxmlformats.org/officeDocument/2006/relationships/image" Target="../media/image75.png"/><Relationship Id="rId70" Type="http://schemas.openxmlformats.org/officeDocument/2006/relationships/image" Target="../media/image91.png"/><Relationship Id="rId75" Type="http://schemas.openxmlformats.org/officeDocument/2006/relationships/image" Target="../media/image96.svg"/><Relationship Id="rId91" Type="http://schemas.openxmlformats.org/officeDocument/2006/relationships/image" Target="../media/image112.svg"/><Relationship Id="rId96" Type="http://schemas.openxmlformats.org/officeDocument/2006/relationships/image" Target="../media/image115.png"/><Relationship Id="rId1" Type="http://schemas.openxmlformats.org/officeDocument/2006/relationships/slideMaster" Target="../slideMasters/slideMaster5.xml"/><Relationship Id="rId6" Type="http://schemas.openxmlformats.org/officeDocument/2006/relationships/image" Target="../media/image27.png"/><Relationship Id="rId23" Type="http://schemas.openxmlformats.org/officeDocument/2006/relationships/image" Target="../media/image44.svg"/><Relationship Id="rId28" Type="http://schemas.openxmlformats.org/officeDocument/2006/relationships/image" Target="../media/image49.png"/><Relationship Id="rId49" Type="http://schemas.openxmlformats.org/officeDocument/2006/relationships/image" Target="../media/image70.svg"/><Relationship Id="rId114" Type="http://schemas.openxmlformats.org/officeDocument/2006/relationships/image" Target="../media/image133.png"/><Relationship Id="rId119" Type="http://schemas.openxmlformats.org/officeDocument/2006/relationships/image" Target="../media/image138.svg"/><Relationship Id="rId44" Type="http://schemas.openxmlformats.org/officeDocument/2006/relationships/image" Target="../media/image65.png"/><Relationship Id="rId60" Type="http://schemas.openxmlformats.org/officeDocument/2006/relationships/image" Target="../media/image81.png"/><Relationship Id="rId65" Type="http://schemas.openxmlformats.org/officeDocument/2006/relationships/image" Target="../media/image86.svg"/><Relationship Id="rId81" Type="http://schemas.openxmlformats.org/officeDocument/2006/relationships/image" Target="../media/image102.svg"/><Relationship Id="rId86" Type="http://schemas.openxmlformats.org/officeDocument/2006/relationships/image" Target="../media/image107.png"/><Relationship Id="rId4" Type="http://schemas.openxmlformats.org/officeDocument/2006/relationships/image" Target="../media/image25.png"/><Relationship Id="rId9" Type="http://schemas.openxmlformats.org/officeDocument/2006/relationships/image" Target="../media/image30.svg"/><Relationship Id="rId13" Type="http://schemas.openxmlformats.org/officeDocument/2006/relationships/image" Target="../media/image34.svg"/><Relationship Id="rId18" Type="http://schemas.openxmlformats.org/officeDocument/2006/relationships/image" Target="../media/image39.png"/><Relationship Id="rId39" Type="http://schemas.openxmlformats.org/officeDocument/2006/relationships/image" Target="../media/image60.svg"/><Relationship Id="rId109" Type="http://schemas.openxmlformats.org/officeDocument/2006/relationships/image" Target="../media/image128.svg"/><Relationship Id="rId34" Type="http://schemas.openxmlformats.org/officeDocument/2006/relationships/image" Target="../media/image55.png"/><Relationship Id="rId50" Type="http://schemas.openxmlformats.org/officeDocument/2006/relationships/image" Target="../media/image71.png"/><Relationship Id="rId55" Type="http://schemas.openxmlformats.org/officeDocument/2006/relationships/image" Target="../media/image76.svg"/><Relationship Id="rId76" Type="http://schemas.openxmlformats.org/officeDocument/2006/relationships/image" Target="../media/image97.png"/><Relationship Id="rId97" Type="http://schemas.openxmlformats.org/officeDocument/2006/relationships/image" Target="../media/image116.svg"/><Relationship Id="rId104" Type="http://schemas.openxmlformats.org/officeDocument/2006/relationships/image" Target="../media/image123.png"/><Relationship Id="rId120" Type="http://schemas.openxmlformats.org/officeDocument/2006/relationships/image" Target="../media/image139.png"/><Relationship Id="rId7" Type="http://schemas.openxmlformats.org/officeDocument/2006/relationships/image" Target="../media/image28.svg"/><Relationship Id="rId71" Type="http://schemas.openxmlformats.org/officeDocument/2006/relationships/image" Target="../media/image92.svg"/><Relationship Id="rId92" Type="http://schemas.openxmlformats.org/officeDocument/2006/relationships/image" Target="../media/image6.png"/><Relationship Id="rId2" Type="http://schemas.openxmlformats.org/officeDocument/2006/relationships/image" Target="../media/image23.png"/><Relationship Id="rId29" Type="http://schemas.openxmlformats.org/officeDocument/2006/relationships/image" Target="../media/image50.svg"/><Relationship Id="rId24" Type="http://schemas.openxmlformats.org/officeDocument/2006/relationships/image" Target="../media/image45.png"/><Relationship Id="rId40" Type="http://schemas.openxmlformats.org/officeDocument/2006/relationships/image" Target="../media/image61.png"/><Relationship Id="rId45" Type="http://schemas.openxmlformats.org/officeDocument/2006/relationships/image" Target="../media/image66.svg"/><Relationship Id="rId66" Type="http://schemas.openxmlformats.org/officeDocument/2006/relationships/image" Target="../media/image87.png"/><Relationship Id="rId87" Type="http://schemas.openxmlformats.org/officeDocument/2006/relationships/image" Target="../media/image108.svg"/><Relationship Id="rId110" Type="http://schemas.openxmlformats.org/officeDocument/2006/relationships/image" Target="../media/image129.png"/><Relationship Id="rId115" Type="http://schemas.openxmlformats.org/officeDocument/2006/relationships/image" Target="../media/image134.svg"/><Relationship Id="rId61" Type="http://schemas.openxmlformats.org/officeDocument/2006/relationships/image" Target="../media/image82.svg"/><Relationship Id="rId82" Type="http://schemas.openxmlformats.org/officeDocument/2006/relationships/image" Target="../media/image103.png"/><Relationship Id="rId19" Type="http://schemas.openxmlformats.org/officeDocument/2006/relationships/image" Target="../media/image40.svg"/><Relationship Id="rId14" Type="http://schemas.openxmlformats.org/officeDocument/2006/relationships/image" Target="../media/image35.png"/><Relationship Id="rId30" Type="http://schemas.openxmlformats.org/officeDocument/2006/relationships/image" Target="../media/image51.png"/><Relationship Id="rId35" Type="http://schemas.openxmlformats.org/officeDocument/2006/relationships/image" Target="../media/image56.svg"/><Relationship Id="rId56" Type="http://schemas.openxmlformats.org/officeDocument/2006/relationships/image" Target="../media/image77.png"/><Relationship Id="rId77" Type="http://schemas.openxmlformats.org/officeDocument/2006/relationships/image" Target="../media/image98.svg"/><Relationship Id="rId100" Type="http://schemas.openxmlformats.org/officeDocument/2006/relationships/image" Target="../media/image119.png"/><Relationship Id="rId105" Type="http://schemas.openxmlformats.org/officeDocument/2006/relationships/image" Target="../media/image124.svg"/><Relationship Id="rId8" Type="http://schemas.openxmlformats.org/officeDocument/2006/relationships/image" Target="../media/image29.png"/><Relationship Id="rId51" Type="http://schemas.openxmlformats.org/officeDocument/2006/relationships/image" Target="../media/image72.svg"/><Relationship Id="rId72" Type="http://schemas.openxmlformats.org/officeDocument/2006/relationships/image" Target="../media/image93.png"/><Relationship Id="rId93" Type="http://schemas.openxmlformats.org/officeDocument/2006/relationships/image" Target="../media/image7.svg"/><Relationship Id="rId98" Type="http://schemas.openxmlformats.org/officeDocument/2006/relationships/image" Target="../media/image117.png"/><Relationship Id="rId121" Type="http://schemas.openxmlformats.org/officeDocument/2006/relationships/image" Target="../media/image140.svg"/><Relationship Id="rId3" Type="http://schemas.openxmlformats.org/officeDocument/2006/relationships/image" Target="../media/image24.svg"/><Relationship Id="rId25" Type="http://schemas.openxmlformats.org/officeDocument/2006/relationships/image" Target="../media/image46.svg"/><Relationship Id="rId46" Type="http://schemas.openxmlformats.org/officeDocument/2006/relationships/image" Target="../media/image67.png"/><Relationship Id="rId67" Type="http://schemas.openxmlformats.org/officeDocument/2006/relationships/image" Target="../media/image88.svg"/><Relationship Id="rId116" Type="http://schemas.openxmlformats.org/officeDocument/2006/relationships/image" Target="../media/image135.png"/><Relationship Id="rId20" Type="http://schemas.openxmlformats.org/officeDocument/2006/relationships/image" Target="../media/image41.png"/><Relationship Id="rId41" Type="http://schemas.openxmlformats.org/officeDocument/2006/relationships/image" Target="../media/image62.svg"/><Relationship Id="rId62" Type="http://schemas.openxmlformats.org/officeDocument/2006/relationships/image" Target="../media/image83.png"/><Relationship Id="rId83" Type="http://schemas.openxmlformats.org/officeDocument/2006/relationships/image" Target="../media/image104.svg"/><Relationship Id="rId88" Type="http://schemas.openxmlformats.org/officeDocument/2006/relationships/image" Target="../media/image109.png"/><Relationship Id="rId111" Type="http://schemas.openxmlformats.org/officeDocument/2006/relationships/image" Target="../media/image130.svg"/><Relationship Id="rId15" Type="http://schemas.openxmlformats.org/officeDocument/2006/relationships/image" Target="../media/image36.svg"/><Relationship Id="rId36" Type="http://schemas.openxmlformats.org/officeDocument/2006/relationships/image" Target="../media/image57.png"/><Relationship Id="rId57" Type="http://schemas.openxmlformats.org/officeDocument/2006/relationships/image" Target="../media/image78.svg"/><Relationship Id="rId106" Type="http://schemas.openxmlformats.org/officeDocument/2006/relationships/image" Target="../media/image125.png"/><Relationship Id="rId10" Type="http://schemas.openxmlformats.org/officeDocument/2006/relationships/image" Target="../media/image31.png"/><Relationship Id="rId31" Type="http://schemas.openxmlformats.org/officeDocument/2006/relationships/image" Target="../media/image52.svg"/><Relationship Id="rId52" Type="http://schemas.openxmlformats.org/officeDocument/2006/relationships/image" Target="../media/image73.png"/><Relationship Id="rId73" Type="http://schemas.openxmlformats.org/officeDocument/2006/relationships/image" Target="../media/image94.svg"/><Relationship Id="rId78" Type="http://schemas.openxmlformats.org/officeDocument/2006/relationships/image" Target="../media/image99.png"/><Relationship Id="rId94" Type="http://schemas.openxmlformats.org/officeDocument/2006/relationships/image" Target="../media/image113.png"/><Relationship Id="rId99" Type="http://schemas.openxmlformats.org/officeDocument/2006/relationships/image" Target="../media/image118.svg"/><Relationship Id="rId101" Type="http://schemas.openxmlformats.org/officeDocument/2006/relationships/image" Target="../media/image120.svg"/><Relationship Id="rId122" Type="http://schemas.openxmlformats.org/officeDocument/2006/relationships/image" Target="../media/image141.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Light Background">
    <p:spTree>
      <p:nvGrpSpPr>
        <p:cNvPr id="1" name=""/>
        <p:cNvGrpSpPr/>
        <p:nvPr/>
      </p:nvGrpSpPr>
      <p:grpSpPr>
        <a:xfrm>
          <a:off x="0" y="0"/>
          <a:ext cx="0" cy="0"/>
          <a:chOff x="0" y="0"/>
          <a:chExt cx="0" cy="0"/>
        </a:xfrm>
      </p:grpSpPr>
      <p:pic>
        <p:nvPicPr>
          <p:cNvPr id="11" name="Image 0" descr="preencoded.png">
            <a:extLst>
              <a:ext uri="{FF2B5EF4-FFF2-40B4-BE49-F238E27FC236}">
                <a16:creationId xmlns:a16="http://schemas.microsoft.com/office/drawing/2014/main" id="{8ABBA48C-1EB1-D6C5-B483-EB727D48DE5D}"/>
              </a:ext>
            </a:extLst>
          </p:cNvPr>
          <p:cNvPicPr>
            <a:picLocks noChangeAspect="1"/>
          </p:cNvPicPr>
          <p:nvPr userDrawn="1"/>
        </p:nvPicPr>
        <p:blipFill>
          <a:blip r:embed="rId2"/>
          <a:srcRect/>
          <a:stretch/>
        </p:blipFill>
        <p:spPr>
          <a:xfrm>
            <a:off x="12193588" y="-1858554"/>
            <a:ext cx="17891368" cy="17433107"/>
          </a:xfrm>
          <a:prstGeom prst="rect">
            <a:avLst/>
          </a:prstGeom>
        </p:spPr>
      </p:pic>
      <p:pic>
        <p:nvPicPr>
          <p:cNvPr id="7" name="Graphic 6">
            <a:extLst>
              <a:ext uri="{FF2B5EF4-FFF2-40B4-BE49-F238E27FC236}">
                <a16:creationId xmlns:a16="http://schemas.microsoft.com/office/drawing/2014/main" id="{67625987-B468-14BF-8EEF-0908F322751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234440" y="1257300"/>
            <a:ext cx="3582987" cy="1060055"/>
          </a:xfrm>
          <a:prstGeom prst="rect">
            <a:avLst/>
          </a:prstGeom>
        </p:spPr>
      </p:pic>
      <p:sp>
        <p:nvSpPr>
          <p:cNvPr id="8" name="Title Placeholder 5">
            <a:extLst>
              <a:ext uri="{FF2B5EF4-FFF2-40B4-BE49-F238E27FC236}">
                <a16:creationId xmlns:a16="http://schemas.microsoft.com/office/drawing/2014/main" id="{979D5F4E-DBE7-3166-AB14-18A5F3DAD0A4}"/>
              </a:ext>
            </a:extLst>
          </p:cNvPr>
          <p:cNvSpPr>
            <a:spLocks noGrp="1"/>
          </p:cNvSpPr>
          <p:nvPr>
            <p:ph type="title" hasCustomPrompt="1"/>
          </p:nvPr>
        </p:nvSpPr>
        <p:spPr>
          <a:xfrm>
            <a:off x="1234440" y="3200400"/>
            <a:ext cx="21945600" cy="1246495"/>
          </a:xfrm>
          <a:prstGeom prst="rect">
            <a:avLst/>
          </a:prstGeom>
        </p:spPr>
        <p:txBody>
          <a:bodyPr vert="horz" wrap="square" lIns="0" tIns="0" rIns="0" bIns="0" rtlCol="0" anchor="t" anchorCtr="0">
            <a:spAutoFit/>
          </a:bodyPr>
          <a:lstStyle>
            <a:lvl1pPr>
              <a:defRPr sz="9000" b="1" i="0">
                <a:solidFill>
                  <a:schemeClr val="tx2"/>
                </a:solidFill>
                <a:latin typeface="+mj-lt"/>
              </a:defRPr>
            </a:lvl1pPr>
          </a:lstStyle>
          <a:p>
            <a:r>
              <a:rPr lang="en-US" dirty="0"/>
              <a:t>Title Slide</a:t>
            </a:r>
          </a:p>
        </p:txBody>
      </p:sp>
      <p:sp>
        <p:nvSpPr>
          <p:cNvPr id="2" name="Text Placeholder 12">
            <a:extLst>
              <a:ext uri="{FF2B5EF4-FFF2-40B4-BE49-F238E27FC236}">
                <a16:creationId xmlns:a16="http://schemas.microsoft.com/office/drawing/2014/main" id="{9EFAE0FB-0529-804D-77F2-BC5E6829F957}"/>
              </a:ext>
            </a:extLst>
          </p:cNvPr>
          <p:cNvSpPr>
            <a:spLocks noGrp="1"/>
          </p:cNvSpPr>
          <p:nvPr>
            <p:ph type="body" sz="quarter" idx="16" hasCustomPrompt="1"/>
          </p:nvPr>
        </p:nvSpPr>
        <p:spPr>
          <a:xfrm>
            <a:off x="1234440" y="6477000"/>
            <a:ext cx="9601200"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3" name="Text Placeholder 18">
            <a:extLst>
              <a:ext uri="{FF2B5EF4-FFF2-40B4-BE49-F238E27FC236}">
                <a16:creationId xmlns:a16="http://schemas.microsoft.com/office/drawing/2014/main" id="{45A97715-4DEB-D83C-8EF3-FBDD76604B92}"/>
              </a:ext>
            </a:extLst>
          </p:cNvPr>
          <p:cNvSpPr>
            <a:spLocks noGrp="1"/>
          </p:cNvSpPr>
          <p:nvPr>
            <p:ph type="body" sz="quarter" idx="11" hasCustomPrompt="1"/>
          </p:nvPr>
        </p:nvSpPr>
        <p:spPr>
          <a:xfrm>
            <a:off x="1234440" y="4686300"/>
            <a:ext cx="21945600" cy="1257300"/>
          </a:xfrm>
          <a:prstGeom prst="rect">
            <a:avLst/>
          </a:prstGeom>
        </p:spPr>
        <p:txBody>
          <a:bodyPr/>
          <a:lstStyle>
            <a:lvl1pPr marL="0" indent="0" algn="l" defTabSz="914400" rtl="0" eaLnBrk="1" latinLnBrk="0" hangingPunct="1">
              <a:lnSpc>
                <a:spcPct val="90000"/>
              </a:lnSpc>
              <a:spcBef>
                <a:spcPct val="0"/>
              </a:spcBef>
              <a:buNone/>
              <a:defRPr lang="en-US" sz="7200" b="0" i="0" kern="1200" dirty="0" smtClean="0">
                <a:solidFill>
                  <a:schemeClr val="tx1"/>
                </a:solidFill>
                <a:latin typeface="+mn-lt"/>
                <a:ea typeface="+mj-ea"/>
                <a:cs typeface="+mj-cs"/>
              </a:defRPr>
            </a:lvl1pPr>
            <a:lvl2pPr marL="0" indent="0" algn="l" defTabSz="914400" rtl="0" eaLnBrk="1" latinLnBrk="0" hangingPunct="1">
              <a:lnSpc>
                <a:spcPct val="90000"/>
              </a:lnSpc>
              <a:spcBef>
                <a:spcPct val="0"/>
              </a:spcBef>
              <a:buNone/>
              <a:defRPr lang="en-US" sz="7200" b="0" i="0" kern="1200" dirty="0" smtClean="0">
                <a:solidFill>
                  <a:schemeClr val="accent6"/>
                </a:solidFill>
                <a:latin typeface="Figtree" pitchFamily="2" charset="0"/>
                <a:ea typeface="+mj-ea"/>
                <a:cs typeface="+mj-cs"/>
              </a:defRPr>
            </a:lvl2pPr>
            <a:lvl3pPr marL="0" indent="0" algn="l" defTabSz="914400" rtl="0" eaLnBrk="1" latinLnBrk="0" hangingPunct="1">
              <a:lnSpc>
                <a:spcPct val="90000"/>
              </a:lnSpc>
              <a:spcBef>
                <a:spcPct val="0"/>
              </a:spcBef>
              <a:buNone/>
              <a:defRPr lang="en-US" sz="7200" b="0" i="0" kern="1200" dirty="0" smtClean="0">
                <a:solidFill>
                  <a:schemeClr val="accent6"/>
                </a:solidFill>
                <a:latin typeface="Figtree" pitchFamily="2" charset="0"/>
                <a:ea typeface="+mj-ea"/>
                <a:cs typeface="+mj-cs"/>
              </a:defRPr>
            </a:lvl3pPr>
            <a:lvl4pPr marL="0" indent="0" algn="l" defTabSz="914400" rtl="0" eaLnBrk="1" latinLnBrk="0" hangingPunct="1">
              <a:lnSpc>
                <a:spcPct val="90000"/>
              </a:lnSpc>
              <a:spcBef>
                <a:spcPct val="0"/>
              </a:spcBef>
              <a:buNone/>
              <a:defRPr lang="en-US" sz="7200" b="0" i="0" kern="1200" dirty="0" smtClean="0">
                <a:solidFill>
                  <a:schemeClr val="accent6"/>
                </a:solidFill>
                <a:latin typeface="Figtree" pitchFamily="2" charset="0"/>
                <a:ea typeface="+mj-ea"/>
                <a:cs typeface="+mj-cs"/>
              </a:defRPr>
            </a:lvl4pPr>
            <a:lvl5pPr marL="0" indent="0" algn="l" defTabSz="914400" rtl="0" eaLnBrk="1" latinLnBrk="0" hangingPunct="1">
              <a:lnSpc>
                <a:spcPct val="90000"/>
              </a:lnSpc>
              <a:spcBef>
                <a:spcPct val="0"/>
              </a:spcBef>
              <a:buNone/>
              <a:defRPr lang="en-US" sz="7200" b="0" i="0" kern="1200" dirty="0">
                <a:solidFill>
                  <a:schemeClr val="accent6"/>
                </a:solidFill>
                <a:latin typeface="Figtree" pitchFamily="2" charset="0"/>
                <a:ea typeface="+mj-ea"/>
                <a:cs typeface="+mj-cs"/>
              </a:defRPr>
            </a:lvl5pPr>
          </a:lstStyle>
          <a:p>
            <a:pPr lvl="0"/>
            <a:r>
              <a:rPr lang="en-US" dirty="0"/>
              <a:t>Presentation subtitle</a:t>
            </a:r>
          </a:p>
        </p:txBody>
      </p:sp>
    </p:spTree>
    <p:extLst>
      <p:ext uri="{BB962C8B-B14F-4D97-AF65-F5344CB8AC3E}">
        <p14:creationId xmlns:p14="http://schemas.microsoft.com/office/powerpoint/2010/main" val="1418177247"/>
      </p:ext>
    </p:extLst>
  </p:cSld>
  <p:clrMapOvr>
    <a:masterClrMapping/>
  </p:clrMapOvr>
  <p:extLst>
    <p:ext uri="{DCECCB84-F9BA-43D5-87BE-67443E8EF086}">
      <p15:sldGuideLst xmlns:p15="http://schemas.microsoft.com/office/powerpoint/2012/main">
        <p15:guide id="1" orient="horz" pos="4320">
          <p15:clr>
            <a:srgbClr val="FBAE40"/>
          </p15:clr>
        </p15:guide>
        <p15:guide id="2" pos="768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yebrow 2-Col">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4E77EA0-6F21-323E-7BDD-3840303E65A3}"/>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61167B1-4226-6FAB-A765-32308A14EB75}"/>
              </a:ext>
            </a:extLst>
          </p:cNvPr>
          <p:cNvSpPr>
            <a:spLocks noGrp="1"/>
          </p:cNvSpPr>
          <p:nvPr>
            <p:ph type="sldNum" sz="quarter" idx="12"/>
          </p:nvPr>
        </p:nvSpPr>
        <p:spPr/>
        <p:txBody>
          <a:bodyPr/>
          <a:lstStyle/>
          <a:p>
            <a:fld id="{148DAD48-55EF-E947-A072-9BBDEE59D7CD}" type="slidenum">
              <a:rPr lang="en-US" smtClean="0"/>
              <a:t>‹#›</a:t>
            </a:fld>
            <a:endParaRPr lang="en-US"/>
          </a:p>
        </p:txBody>
      </p:sp>
      <p:sp>
        <p:nvSpPr>
          <p:cNvPr id="7" name="Title 1">
            <a:extLst>
              <a:ext uri="{FF2B5EF4-FFF2-40B4-BE49-F238E27FC236}">
                <a16:creationId xmlns:a16="http://schemas.microsoft.com/office/drawing/2014/main" id="{952194E5-B5C1-C250-9B44-637D417C6C45}"/>
              </a:ext>
            </a:extLst>
          </p:cNvPr>
          <p:cNvSpPr>
            <a:spLocks noGrp="1"/>
          </p:cNvSpPr>
          <p:nvPr>
            <p:ph type="ctrTitle" hasCustomPrompt="1"/>
          </p:nvPr>
        </p:nvSpPr>
        <p:spPr>
          <a:xfrm>
            <a:off x="1234440" y="1508760"/>
            <a:ext cx="21918294" cy="769441"/>
          </a:xfrm>
          <a:prstGeom prst="rect">
            <a:avLst/>
          </a:prstGeom>
        </p:spPr>
        <p:txBody>
          <a:bodyPr wrap="square" lIns="0" tIns="0" rIns="0" bIns="0" anchor="t" anchorCtr="0">
            <a:spAutoFit/>
          </a:bodyPr>
          <a:lstStyle>
            <a:lvl1pPr algn="l">
              <a:lnSpc>
                <a:spcPct val="100000"/>
              </a:lnSpc>
              <a:defRPr sz="5000" b="1" i="0">
                <a:solidFill>
                  <a:schemeClr val="tx2"/>
                </a:solidFill>
                <a:latin typeface="+mj-lt"/>
              </a:defRPr>
            </a:lvl1pPr>
          </a:lstStyle>
          <a:p>
            <a:r>
              <a:rPr lang="en-US" dirty="0"/>
              <a:t>Large headline 2 column</a:t>
            </a:r>
          </a:p>
        </p:txBody>
      </p:sp>
      <p:sp>
        <p:nvSpPr>
          <p:cNvPr id="8" name="Text Placeholder 3">
            <a:extLst>
              <a:ext uri="{FF2B5EF4-FFF2-40B4-BE49-F238E27FC236}">
                <a16:creationId xmlns:a16="http://schemas.microsoft.com/office/drawing/2014/main" id="{5A07A791-61CE-D32A-2008-6FA94E1916E5}"/>
              </a:ext>
            </a:extLst>
          </p:cNvPr>
          <p:cNvSpPr>
            <a:spLocks noGrp="1"/>
          </p:cNvSpPr>
          <p:nvPr>
            <p:ph type="body" sz="quarter" idx="17" hasCustomPrompt="1"/>
          </p:nvPr>
        </p:nvSpPr>
        <p:spPr>
          <a:xfrm>
            <a:off x="1234440" y="1143000"/>
            <a:ext cx="9944100" cy="384721"/>
          </a:xfrm>
          <a:prstGeom prst="rect">
            <a:avLst/>
          </a:prstGeom>
        </p:spPr>
        <p:txBody>
          <a:bodyPr lIns="0" tIns="0" rIns="0" bIns="0">
            <a:spAutoFit/>
          </a:bodyPr>
          <a:lstStyle>
            <a:lvl1pPr marL="0" indent="0" algn="l" defTabSz="914400" rtl="0" eaLnBrk="1" latinLnBrk="0" hangingPunct="1">
              <a:lnSpc>
                <a:spcPct val="100000"/>
              </a:lnSpc>
              <a:spcBef>
                <a:spcPct val="0"/>
              </a:spcBef>
              <a:buNone/>
              <a:defRPr lang="en-US" sz="2500" b="1" i="0" kern="1200" dirty="0" smtClean="0">
                <a:solidFill>
                  <a:schemeClr val="tx1"/>
                </a:solidFill>
                <a:latin typeface="+mj-lt"/>
                <a:ea typeface="+mj-ea"/>
                <a:cs typeface="+mj-cs"/>
              </a:defRPr>
            </a:lvl1pPr>
            <a:lvl2pPr marL="0" indent="0" algn="l" defTabSz="914400" rtl="0" eaLnBrk="1" latinLnBrk="0" hangingPunct="1">
              <a:lnSpc>
                <a:spcPct val="150000"/>
              </a:lnSpc>
              <a:spcBef>
                <a:spcPct val="0"/>
              </a:spcBef>
              <a:buNone/>
              <a:defRPr lang="en-US" sz="25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25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25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2500" b="1" i="0" kern="1200" dirty="0">
                <a:solidFill>
                  <a:schemeClr val="tx2"/>
                </a:solidFill>
                <a:latin typeface="Figtree" pitchFamily="2" charset="0"/>
                <a:ea typeface="+mj-ea"/>
                <a:cs typeface="+mj-cs"/>
              </a:defRPr>
            </a:lvl5pPr>
          </a:lstStyle>
          <a:p>
            <a:pPr lvl="0"/>
            <a:r>
              <a:rPr lang="en-US" dirty="0"/>
              <a:t>Eyebrow copy here</a:t>
            </a:r>
          </a:p>
        </p:txBody>
      </p:sp>
      <p:sp>
        <p:nvSpPr>
          <p:cNvPr id="14" name="Text Placeholder 12">
            <a:extLst>
              <a:ext uri="{FF2B5EF4-FFF2-40B4-BE49-F238E27FC236}">
                <a16:creationId xmlns:a16="http://schemas.microsoft.com/office/drawing/2014/main" id="{F68B53E6-4D1F-5B80-5763-7AC4AEE6739F}"/>
              </a:ext>
            </a:extLst>
          </p:cNvPr>
          <p:cNvSpPr>
            <a:spLocks noGrp="1"/>
          </p:cNvSpPr>
          <p:nvPr>
            <p:ph type="body" sz="quarter" idx="16" hasCustomPrompt="1"/>
          </p:nvPr>
        </p:nvSpPr>
        <p:spPr>
          <a:xfrm>
            <a:off x="1234439" y="3423860"/>
            <a:ext cx="10515599"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5" name="Text Placeholder 12">
            <a:extLst>
              <a:ext uri="{FF2B5EF4-FFF2-40B4-BE49-F238E27FC236}">
                <a16:creationId xmlns:a16="http://schemas.microsoft.com/office/drawing/2014/main" id="{39FDDCBC-7FD0-142B-2A06-A3698907D463}"/>
              </a:ext>
            </a:extLst>
          </p:cNvPr>
          <p:cNvSpPr>
            <a:spLocks noGrp="1"/>
          </p:cNvSpPr>
          <p:nvPr>
            <p:ph type="body" sz="quarter" idx="18" hasCustomPrompt="1"/>
          </p:nvPr>
        </p:nvSpPr>
        <p:spPr>
          <a:xfrm>
            <a:off x="1677987" y="2832190"/>
            <a:ext cx="10058400" cy="512961"/>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b="1">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16" name="Text Placeholder 12">
            <a:extLst>
              <a:ext uri="{FF2B5EF4-FFF2-40B4-BE49-F238E27FC236}">
                <a16:creationId xmlns:a16="http://schemas.microsoft.com/office/drawing/2014/main" id="{454824A4-16E8-6AB9-4D89-7B6C01377AC9}"/>
              </a:ext>
            </a:extLst>
          </p:cNvPr>
          <p:cNvSpPr>
            <a:spLocks noGrp="1"/>
          </p:cNvSpPr>
          <p:nvPr>
            <p:ph type="body" sz="quarter" idx="19" hasCustomPrompt="1"/>
          </p:nvPr>
        </p:nvSpPr>
        <p:spPr>
          <a:xfrm>
            <a:off x="12637135" y="3423860"/>
            <a:ext cx="10515599"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7" name="Text Placeholder 12">
            <a:extLst>
              <a:ext uri="{FF2B5EF4-FFF2-40B4-BE49-F238E27FC236}">
                <a16:creationId xmlns:a16="http://schemas.microsoft.com/office/drawing/2014/main" id="{CAC65C50-7152-5833-C254-3BB6EFC08508}"/>
              </a:ext>
            </a:extLst>
          </p:cNvPr>
          <p:cNvSpPr>
            <a:spLocks noGrp="1"/>
          </p:cNvSpPr>
          <p:nvPr>
            <p:ph type="body" sz="quarter" idx="21" hasCustomPrompt="1"/>
          </p:nvPr>
        </p:nvSpPr>
        <p:spPr>
          <a:xfrm>
            <a:off x="13031786" y="2832190"/>
            <a:ext cx="10120947" cy="512961"/>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b="1">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18" name="Rectangle 17">
            <a:extLst>
              <a:ext uri="{FF2B5EF4-FFF2-40B4-BE49-F238E27FC236}">
                <a16:creationId xmlns:a16="http://schemas.microsoft.com/office/drawing/2014/main" id="{A30D602D-BC87-1663-DC65-8B262ED55FF2}"/>
              </a:ext>
            </a:extLst>
          </p:cNvPr>
          <p:cNvSpPr/>
          <p:nvPr userDrawn="1"/>
        </p:nvSpPr>
        <p:spPr>
          <a:xfrm>
            <a:off x="1234440" y="2954148"/>
            <a:ext cx="219582" cy="37849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51CB9EA-B682-51CF-003D-DEBBC0907F4F}"/>
              </a:ext>
            </a:extLst>
          </p:cNvPr>
          <p:cNvSpPr/>
          <p:nvPr userDrawn="1"/>
        </p:nvSpPr>
        <p:spPr>
          <a:xfrm>
            <a:off x="12637135" y="2954148"/>
            <a:ext cx="219582" cy="37849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3">
            <a:extLst>
              <a:ext uri="{FF2B5EF4-FFF2-40B4-BE49-F238E27FC236}">
                <a16:creationId xmlns:a16="http://schemas.microsoft.com/office/drawing/2014/main" id="{50D4B581-427E-BC94-23E8-B75EF59A883E}"/>
              </a:ext>
            </a:extLst>
          </p:cNvPr>
          <p:cNvSpPr>
            <a:spLocks noGrp="1"/>
          </p:cNvSpPr>
          <p:nvPr>
            <p:ph sz="half" idx="2"/>
          </p:nvPr>
        </p:nvSpPr>
        <p:spPr>
          <a:xfrm>
            <a:off x="1234439" y="6309001"/>
            <a:ext cx="10501947" cy="6024036"/>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a:extLst>
              <a:ext uri="{FF2B5EF4-FFF2-40B4-BE49-F238E27FC236}">
                <a16:creationId xmlns:a16="http://schemas.microsoft.com/office/drawing/2014/main" id="{DE5F7C34-1682-79DE-10B6-FC1D5C91D170}"/>
              </a:ext>
            </a:extLst>
          </p:cNvPr>
          <p:cNvSpPr>
            <a:spLocks noGrp="1"/>
          </p:cNvSpPr>
          <p:nvPr>
            <p:ph sz="half" idx="22"/>
          </p:nvPr>
        </p:nvSpPr>
        <p:spPr>
          <a:xfrm>
            <a:off x="12639039" y="6309001"/>
            <a:ext cx="10501947" cy="6024036"/>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881938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Col 2 Images">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D009D4E-2AFE-E1B7-2B92-93B20D6A656B}"/>
              </a:ext>
            </a:extLst>
          </p:cNvPr>
          <p:cNvSpPr>
            <a:spLocks noGrp="1"/>
          </p:cNvSpPr>
          <p:nvPr>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41673F83-E490-1535-E5BB-26194D9F47C6}"/>
              </a:ext>
            </a:extLst>
          </p:cNvPr>
          <p:cNvSpPr>
            <a:spLocks noGrp="1"/>
          </p:cNvSpPr>
          <p:nvPr>
            <p:ph type="sldNum" sz="quarter" idx="11"/>
          </p:nvPr>
        </p:nvSpPr>
        <p:spPr/>
        <p:txBody>
          <a:bodyPr/>
          <a:lstStyle/>
          <a:p>
            <a:fld id="{148DAD48-55EF-E947-A072-9BBDEE59D7CD}" type="slidenum">
              <a:rPr lang="en-US" smtClean="0"/>
              <a:pPr/>
              <a:t>‹#›</a:t>
            </a:fld>
            <a:endParaRPr lang="en-US" dirty="0"/>
          </a:p>
        </p:txBody>
      </p:sp>
      <p:sp>
        <p:nvSpPr>
          <p:cNvPr id="10" name="Picture Placeholder 9">
            <a:extLst>
              <a:ext uri="{FF2B5EF4-FFF2-40B4-BE49-F238E27FC236}">
                <a16:creationId xmlns:a16="http://schemas.microsoft.com/office/drawing/2014/main" id="{8737E385-F12E-C0E1-3829-98AB66D1FB41}"/>
              </a:ext>
            </a:extLst>
          </p:cNvPr>
          <p:cNvSpPr>
            <a:spLocks noGrp="1"/>
          </p:cNvSpPr>
          <p:nvPr>
            <p:ph type="pic" sz="quarter" idx="13"/>
          </p:nvPr>
        </p:nvSpPr>
        <p:spPr>
          <a:xfrm>
            <a:off x="13030453" y="2560320"/>
            <a:ext cx="7410019" cy="4283674"/>
          </a:xfrm>
          <a:prstGeom prst="rect">
            <a:avLst/>
          </a:prstGeom>
          <a:solidFill>
            <a:schemeClr val="tx1"/>
          </a:solidFill>
        </p:spPr>
        <p:txBody>
          <a:bodyPr/>
          <a:lstStyle/>
          <a:p>
            <a:endParaRPr lang="en-US" dirty="0"/>
          </a:p>
        </p:txBody>
      </p:sp>
      <p:sp>
        <p:nvSpPr>
          <p:cNvPr id="13" name="Text Placeholder 12">
            <a:extLst>
              <a:ext uri="{FF2B5EF4-FFF2-40B4-BE49-F238E27FC236}">
                <a16:creationId xmlns:a16="http://schemas.microsoft.com/office/drawing/2014/main" id="{8F808AB0-4961-4C1A-1AD7-8A4715DF073D}"/>
              </a:ext>
            </a:extLst>
          </p:cNvPr>
          <p:cNvSpPr>
            <a:spLocks noGrp="1"/>
          </p:cNvSpPr>
          <p:nvPr>
            <p:ph type="body" sz="quarter" idx="16" hasCustomPrompt="1"/>
          </p:nvPr>
        </p:nvSpPr>
        <p:spPr>
          <a:xfrm>
            <a:off x="1234439" y="7679726"/>
            <a:ext cx="10383203"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4" name="Text Placeholder 12">
            <a:extLst>
              <a:ext uri="{FF2B5EF4-FFF2-40B4-BE49-F238E27FC236}">
                <a16:creationId xmlns:a16="http://schemas.microsoft.com/office/drawing/2014/main" id="{4492BA61-C89D-2EA2-5144-A44E41DF8BFE}"/>
              </a:ext>
            </a:extLst>
          </p:cNvPr>
          <p:cNvSpPr>
            <a:spLocks noGrp="1"/>
          </p:cNvSpPr>
          <p:nvPr>
            <p:ph type="body" sz="quarter" idx="19" hasCustomPrompt="1"/>
          </p:nvPr>
        </p:nvSpPr>
        <p:spPr>
          <a:xfrm>
            <a:off x="1234439" y="7088056"/>
            <a:ext cx="10383203"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15" name="Text Placeholder 12">
            <a:extLst>
              <a:ext uri="{FF2B5EF4-FFF2-40B4-BE49-F238E27FC236}">
                <a16:creationId xmlns:a16="http://schemas.microsoft.com/office/drawing/2014/main" id="{84575858-7CE9-A6BF-EEC5-8EE86931C731}"/>
              </a:ext>
            </a:extLst>
          </p:cNvPr>
          <p:cNvSpPr>
            <a:spLocks noGrp="1"/>
          </p:cNvSpPr>
          <p:nvPr>
            <p:ph type="body" sz="quarter" idx="20" hasCustomPrompt="1"/>
          </p:nvPr>
        </p:nvSpPr>
        <p:spPr>
          <a:xfrm>
            <a:off x="12526788" y="7679726"/>
            <a:ext cx="10607040"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6" name="Text Placeholder 12">
            <a:extLst>
              <a:ext uri="{FF2B5EF4-FFF2-40B4-BE49-F238E27FC236}">
                <a16:creationId xmlns:a16="http://schemas.microsoft.com/office/drawing/2014/main" id="{C1212B9F-1E81-9166-188D-4CFBA78BC52E}"/>
              </a:ext>
            </a:extLst>
          </p:cNvPr>
          <p:cNvSpPr>
            <a:spLocks noGrp="1"/>
          </p:cNvSpPr>
          <p:nvPr>
            <p:ph type="body" sz="quarter" idx="21" hasCustomPrompt="1"/>
          </p:nvPr>
        </p:nvSpPr>
        <p:spPr>
          <a:xfrm>
            <a:off x="12556426" y="7088056"/>
            <a:ext cx="10577402"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5" name="Rectangle 4">
            <a:extLst>
              <a:ext uri="{FF2B5EF4-FFF2-40B4-BE49-F238E27FC236}">
                <a16:creationId xmlns:a16="http://schemas.microsoft.com/office/drawing/2014/main" id="{D75D6864-4DBA-F4C7-5377-E8B281A46658}"/>
              </a:ext>
            </a:extLst>
          </p:cNvPr>
          <p:cNvSpPr/>
          <p:nvPr userDrawn="1"/>
        </p:nvSpPr>
        <p:spPr>
          <a:xfrm>
            <a:off x="12527533" y="2560320"/>
            <a:ext cx="502920" cy="428367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9" name="Picture Placeholder 9">
            <a:extLst>
              <a:ext uri="{FF2B5EF4-FFF2-40B4-BE49-F238E27FC236}">
                <a16:creationId xmlns:a16="http://schemas.microsoft.com/office/drawing/2014/main" id="{ED989EAD-1B24-248A-68F1-B49270FCBF38}"/>
              </a:ext>
            </a:extLst>
          </p:cNvPr>
          <p:cNvSpPr>
            <a:spLocks noGrp="1"/>
          </p:cNvSpPr>
          <p:nvPr>
            <p:ph type="pic" sz="quarter" idx="22"/>
          </p:nvPr>
        </p:nvSpPr>
        <p:spPr>
          <a:xfrm>
            <a:off x="1718893" y="2560320"/>
            <a:ext cx="7410019" cy="4283674"/>
          </a:xfrm>
          <a:prstGeom prst="rect">
            <a:avLst/>
          </a:prstGeom>
          <a:solidFill>
            <a:schemeClr val="tx1"/>
          </a:solidFill>
        </p:spPr>
        <p:txBody>
          <a:bodyPr/>
          <a:lstStyle/>
          <a:p>
            <a:endParaRPr lang="en-US" dirty="0"/>
          </a:p>
        </p:txBody>
      </p:sp>
      <p:sp>
        <p:nvSpPr>
          <p:cNvPr id="20" name="Rectangle 19">
            <a:extLst>
              <a:ext uri="{FF2B5EF4-FFF2-40B4-BE49-F238E27FC236}">
                <a16:creationId xmlns:a16="http://schemas.microsoft.com/office/drawing/2014/main" id="{12BC379F-75CC-F16B-39EA-3983DB0BEE55}"/>
              </a:ext>
            </a:extLst>
          </p:cNvPr>
          <p:cNvSpPr/>
          <p:nvPr userDrawn="1"/>
        </p:nvSpPr>
        <p:spPr>
          <a:xfrm>
            <a:off x="1215973" y="2560320"/>
            <a:ext cx="502920" cy="428367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 name="Title 1">
            <a:extLst>
              <a:ext uri="{FF2B5EF4-FFF2-40B4-BE49-F238E27FC236}">
                <a16:creationId xmlns:a16="http://schemas.microsoft.com/office/drawing/2014/main" id="{AB0E7490-3ADA-ED56-A5E2-3FB1517EC873}"/>
              </a:ext>
            </a:extLst>
          </p:cNvPr>
          <p:cNvSpPr>
            <a:spLocks noGrp="1"/>
          </p:cNvSpPr>
          <p:nvPr>
            <p:ph type="ctrTitle" hasCustomPrompt="1"/>
          </p:nvPr>
        </p:nvSpPr>
        <p:spPr>
          <a:xfrm>
            <a:off x="1234440" y="1143000"/>
            <a:ext cx="9601200" cy="769441"/>
          </a:xfrm>
          <a:prstGeom prst="rect">
            <a:avLst/>
          </a:prstGeom>
        </p:spPr>
        <p:txBody>
          <a:bodyPr lIns="0" tIns="0" rIns="0" bIns="0" anchor="t" anchorCtr="0">
            <a:spAutoFit/>
          </a:bodyPr>
          <a:lstStyle>
            <a:lvl1pPr algn="l">
              <a:lnSpc>
                <a:spcPct val="100000"/>
              </a:lnSpc>
              <a:defRPr sz="5000" b="1" i="0">
                <a:solidFill>
                  <a:schemeClr val="tx2"/>
                </a:solidFill>
                <a:latin typeface="+mj-lt"/>
              </a:defRPr>
            </a:lvl1pPr>
          </a:lstStyle>
          <a:p>
            <a:r>
              <a:rPr lang="en-US" dirty="0"/>
              <a:t>2-column with images</a:t>
            </a:r>
          </a:p>
        </p:txBody>
      </p:sp>
    </p:spTree>
    <p:extLst>
      <p:ext uri="{BB962C8B-B14F-4D97-AF65-F5344CB8AC3E}">
        <p14:creationId xmlns:p14="http://schemas.microsoft.com/office/powerpoint/2010/main" val="4248142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Col 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3C36A4C-7132-13AE-E599-E830343B8514}"/>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CB11C86-1368-656A-8FAF-C7A4FCD7DFC0}"/>
              </a:ext>
            </a:extLst>
          </p:cNvPr>
          <p:cNvSpPr>
            <a:spLocks noGrp="1"/>
          </p:cNvSpPr>
          <p:nvPr>
            <p:ph type="sldNum" sz="quarter" idx="12"/>
          </p:nvPr>
        </p:nvSpPr>
        <p:spPr/>
        <p:txBody>
          <a:bodyPr/>
          <a:lstStyle/>
          <a:p>
            <a:fld id="{148DAD48-55EF-E947-A072-9BBDEE59D7CD}" type="slidenum">
              <a:rPr lang="en-US" smtClean="0"/>
              <a:t>‹#›</a:t>
            </a:fld>
            <a:endParaRPr lang="en-US"/>
          </a:p>
        </p:txBody>
      </p:sp>
      <p:sp>
        <p:nvSpPr>
          <p:cNvPr id="8" name="Text Placeholder 12">
            <a:extLst>
              <a:ext uri="{FF2B5EF4-FFF2-40B4-BE49-F238E27FC236}">
                <a16:creationId xmlns:a16="http://schemas.microsoft.com/office/drawing/2014/main" id="{E796AEBC-6F37-CE02-2651-91401BBF6C34}"/>
              </a:ext>
            </a:extLst>
          </p:cNvPr>
          <p:cNvSpPr>
            <a:spLocks noGrp="1"/>
          </p:cNvSpPr>
          <p:nvPr>
            <p:ph type="body" sz="quarter" idx="18" hasCustomPrompt="1"/>
          </p:nvPr>
        </p:nvSpPr>
        <p:spPr>
          <a:xfrm>
            <a:off x="1234439" y="2849900"/>
            <a:ext cx="6387148" cy="789960"/>
          </a:xfrm>
          <a:prstGeom prst="rect">
            <a:avLst/>
          </a:prstGeom>
          <a:solidFill>
            <a:schemeClr val="tx2"/>
          </a:solidFill>
        </p:spPr>
        <p:txBody>
          <a:bodyPr wrap="square" lIns="457200" tIns="91440" rIns="0" bIns="182880" anchor="ctr"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b="1">
                <a:solidFill>
                  <a:schemeClr val="bg1"/>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Column header</a:t>
            </a:r>
          </a:p>
        </p:txBody>
      </p:sp>
      <p:sp>
        <p:nvSpPr>
          <p:cNvPr id="9" name="Text Placeholder 13">
            <a:extLst>
              <a:ext uri="{FF2B5EF4-FFF2-40B4-BE49-F238E27FC236}">
                <a16:creationId xmlns:a16="http://schemas.microsoft.com/office/drawing/2014/main" id="{5658E51D-E224-FF81-58E7-6210321F7EA0}"/>
              </a:ext>
            </a:extLst>
          </p:cNvPr>
          <p:cNvSpPr>
            <a:spLocks noGrp="1"/>
          </p:cNvSpPr>
          <p:nvPr>
            <p:ph type="body" sz="quarter" idx="17" hasCustomPrompt="1"/>
          </p:nvPr>
        </p:nvSpPr>
        <p:spPr>
          <a:xfrm>
            <a:off x="1234440" y="1143000"/>
            <a:ext cx="9944100" cy="769441"/>
          </a:xfrm>
          <a:prstGeom prst="rect">
            <a:avLst/>
          </a:prstGeom>
        </p:spPr>
        <p:txBody>
          <a:bodyPr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3-column text slide</a:t>
            </a:r>
          </a:p>
        </p:txBody>
      </p:sp>
      <p:sp>
        <p:nvSpPr>
          <p:cNvPr id="6" name="Text Placeholder 12">
            <a:extLst>
              <a:ext uri="{FF2B5EF4-FFF2-40B4-BE49-F238E27FC236}">
                <a16:creationId xmlns:a16="http://schemas.microsoft.com/office/drawing/2014/main" id="{9F659925-FE09-CC7B-20E9-FDB8B38D38AB}"/>
              </a:ext>
            </a:extLst>
          </p:cNvPr>
          <p:cNvSpPr>
            <a:spLocks noGrp="1"/>
          </p:cNvSpPr>
          <p:nvPr>
            <p:ph type="body" sz="quarter" idx="23" hasCustomPrompt="1"/>
          </p:nvPr>
        </p:nvSpPr>
        <p:spPr>
          <a:xfrm>
            <a:off x="1234439" y="3672860"/>
            <a:ext cx="6387148" cy="5775940"/>
          </a:xfrm>
          <a:prstGeom prst="rect">
            <a:avLst/>
          </a:prstGeom>
          <a:solidFill>
            <a:schemeClr val="tx2">
              <a:alpha val="30000"/>
            </a:schemeClr>
          </a:solidFill>
        </p:spPr>
        <p:txBody>
          <a:bodyPr wrap="square" lIns="457200" tIns="182880" rIns="457200" bIns="45720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p>
        </p:txBody>
      </p:sp>
      <p:sp>
        <p:nvSpPr>
          <p:cNvPr id="20" name="Text Placeholder 12">
            <a:extLst>
              <a:ext uri="{FF2B5EF4-FFF2-40B4-BE49-F238E27FC236}">
                <a16:creationId xmlns:a16="http://schemas.microsoft.com/office/drawing/2014/main" id="{8720E3B3-3277-E0D9-DC9F-97DA7C837BC8}"/>
              </a:ext>
            </a:extLst>
          </p:cNvPr>
          <p:cNvSpPr>
            <a:spLocks noGrp="1"/>
          </p:cNvSpPr>
          <p:nvPr>
            <p:ph type="body" sz="quarter" idx="24" hasCustomPrompt="1"/>
          </p:nvPr>
        </p:nvSpPr>
        <p:spPr>
          <a:xfrm>
            <a:off x="16737358" y="2849900"/>
            <a:ext cx="6387148" cy="789960"/>
          </a:xfrm>
          <a:prstGeom prst="rect">
            <a:avLst/>
          </a:prstGeom>
          <a:solidFill>
            <a:schemeClr val="tx2"/>
          </a:solidFill>
        </p:spPr>
        <p:txBody>
          <a:bodyPr wrap="square" lIns="457200" tIns="91440" rIns="0" bIns="182880" anchor="ctr"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b="1">
                <a:solidFill>
                  <a:schemeClr val="bg1"/>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Column header</a:t>
            </a:r>
          </a:p>
        </p:txBody>
      </p:sp>
      <p:sp>
        <p:nvSpPr>
          <p:cNvPr id="21" name="Text Placeholder 12">
            <a:extLst>
              <a:ext uri="{FF2B5EF4-FFF2-40B4-BE49-F238E27FC236}">
                <a16:creationId xmlns:a16="http://schemas.microsoft.com/office/drawing/2014/main" id="{820A53F2-4E02-0502-0149-D67FA2223B5B}"/>
              </a:ext>
            </a:extLst>
          </p:cNvPr>
          <p:cNvSpPr>
            <a:spLocks noGrp="1"/>
          </p:cNvSpPr>
          <p:nvPr>
            <p:ph type="body" sz="quarter" idx="25" hasCustomPrompt="1"/>
          </p:nvPr>
        </p:nvSpPr>
        <p:spPr>
          <a:xfrm>
            <a:off x="16737358" y="3672860"/>
            <a:ext cx="6387148" cy="5775940"/>
          </a:xfrm>
          <a:prstGeom prst="rect">
            <a:avLst/>
          </a:prstGeom>
          <a:solidFill>
            <a:schemeClr val="tx2">
              <a:alpha val="10000"/>
            </a:schemeClr>
          </a:solidFill>
        </p:spPr>
        <p:txBody>
          <a:bodyPr wrap="square" lIns="457200" tIns="182880" rIns="457200" bIns="45720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p>
        </p:txBody>
      </p:sp>
      <p:sp>
        <p:nvSpPr>
          <p:cNvPr id="22" name="Text Placeholder 12">
            <a:extLst>
              <a:ext uri="{FF2B5EF4-FFF2-40B4-BE49-F238E27FC236}">
                <a16:creationId xmlns:a16="http://schemas.microsoft.com/office/drawing/2014/main" id="{2592A34F-54A2-EBF5-DF89-970E56D6016D}"/>
              </a:ext>
            </a:extLst>
          </p:cNvPr>
          <p:cNvSpPr>
            <a:spLocks noGrp="1"/>
          </p:cNvSpPr>
          <p:nvPr>
            <p:ph type="body" sz="quarter" idx="26" hasCustomPrompt="1"/>
          </p:nvPr>
        </p:nvSpPr>
        <p:spPr>
          <a:xfrm>
            <a:off x="8964958" y="2849900"/>
            <a:ext cx="6387148" cy="789960"/>
          </a:xfrm>
          <a:prstGeom prst="rect">
            <a:avLst/>
          </a:prstGeom>
          <a:solidFill>
            <a:schemeClr val="tx2"/>
          </a:solidFill>
        </p:spPr>
        <p:txBody>
          <a:bodyPr wrap="square" lIns="457200" tIns="91440" rIns="0" bIns="182880" anchor="ctr"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b="1">
                <a:solidFill>
                  <a:schemeClr val="bg1"/>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Column header</a:t>
            </a:r>
          </a:p>
        </p:txBody>
      </p:sp>
      <p:sp>
        <p:nvSpPr>
          <p:cNvPr id="23" name="Text Placeholder 12">
            <a:extLst>
              <a:ext uri="{FF2B5EF4-FFF2-40B4-BE49-F238E27FC236}">
                <a16:creationId xmlns:a16="http://schemas.microsoft.com/office/drawing/2014/main" id="{B8EA0D7E-3046-66C4-731A-741E9EC56041}"/>
              </a:ext>
            </a:extLst>
          </p:cNvPr>
          <p:cNvSpPr>
            <a:spLocks noGrp="1"/>
          </p:cNvSpPr>
          <p:nvPr>
            <p:ph type="body" sz="quarter" idx="27" hasCustomPrompt="1"/>
          </p:nvPr>
        </p:nvSpPr>
        <p:spPr>
          <a:xfrm>
            <a:off x="8964958" y="3672860"/>
            <a:ext cx="6387148" cy="5775940"/>
          </a:xfrm>
          <a:prstGeom prst="rect">
            <a:avLst/>
          </a:prstGeom>
          <a:solidFill>
            <a:schemeClr val="tx2">
              <a:alpha val="20000"/>
            </a:schemeClr>
          </a:solidFill>
        </p:spPr>
        <p:txBody>
          <a:bodyPr wrap="square" lIns="457200" tIns="182880" rIns="457200" bIns="45720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p>
        </p:txBody>
      </p:sp>
    </p:spTree>
    <p:extLst>
      <p:ext uri="{BB962C8B-B14F-4D97-AF65-F5344CB8AC3E}">
        <p14:creationId xmlns:p14="http://schemas.microsoft.com/office/powerpoint/2010/main" val="40572196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Col Process">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92B4C265-94FE-881A-9200-5938F129010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3146335-FBD7-62E0-074B-71AB7A4A4854}"/>
              </a:ext>
            </a:extLst>
          </p:cNvPr>
          <p:cNvSpPr>
            <a:spLocks noGrp="1"/>
          </p:cNvSpPr>
          <p:nvPr>
            <p:ph type="sldNum" sz="quarter" idx="12"/>
          </p:nvPr>
        </p:nvSpPr>
        <p:spPr/>
        <p:txBody>
          <a:bodyPr/>
          <a:lstStyle/>
          <a:p>
            <a:fld id="{148DAD48-55EF-E947-A072-9BBDEE59D7CD}" type="slidenum">
              <a:rPr lang="en-US" smtClean="0"/>
              <a:t>‹#›</a:t>
            </a:fld>
            <a:endParaRPr lang="en-US"/>
          </a:p>
        </p:txBody>
      </p:sp>
      <p:sp>
        <p:nvSpPr>
          <p:cNvPr id="10" name="Text Placeholder 13">
            <a:extLst>
              <a:ext uri="{FF2B5EF4-FFF2-40B4-BE49-F238E27FC236}">
                <a16:creationId xmlns:a16="http://schemas.microsoft.com/office/drawing/2014/main" id="{AA0A6115-2B95-B893-CE51-62B51D17E022}"/>
              </a:ext>
            </a:extLst>
          </p:cNvPr>
          <p:cNvSpPr>
            <a:spLocks noGrp="1"/>
          </p:cNvSpPr>
          <p:nvPr>
            <p:ph type="body" sz="quarter" idx="17" hasCustomPrompt="1"/>
          </p:nvPr>
        </p:nvSpPr>
        <p:spPr>
          <a:xfrm>
            <a:off x="1234440" y="2872551"/>
            <a:ext cx="914400" cy="615553"/>
          </a:xfrm>
          <a:prstGeom prst="rect">
            <a:avLst/>
          </a:prstGeom>
        </p:spPr>
        <p:txBody>
          <a:bodyPr wrap="square" lIns="0" tIns="0" rIns="0" bIns="0" anchor="ctr">
            <a:spAutoFit/>
          </a:bodyPr>
          <a:lstStyle>
            <a:lvl1pPr marL="0" indent="0" algn="l" defTabSz="914400" rtl="0" eaLnBrk="1" latinLnBrk="0" hangingPunct="1">
              <a:lnSpc>
                <a:spcPct val="100000"/>
              </a:lnSpc>
              <a:spcBef>
                <a:spcPct val="0"/>
              </a:spcBef>
              <a:buNone/>
              <a:defRPr lang="en-US" sz="4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01</a:t>
            </a:r>
          </a:p>
        </p:txBody>
      </p:sp>
      <p:sp>
        <p:nvSpPr>
          <p:cNvPr id="22" name="Text Placeholder 12">
            <a:extLst>
              <a:ext uri="{FF2B5EF4-FFF2-40B4-BE49-F238E27FC236}">
                <a16:creationId xmlns:a16="http://schemas.microsoft.com/office/drawing/2014/main" id="{5C91B161-D136-2DB9-CCE1-9814427455F1}"/>
              </a:ext>
            </a:extLst>
          </p:cNvPr>
          <p:cNvSpPr>
            <a:spLocks noGrp="1"/>
          </p:cNvSpPr>
          <p:nvPr>
            <p:ph type="body" sz="quarter" idx="16" hasCustomPrompt="1"/>
          </p:nvPr>
        </p:nvSpPr>
        <p:spPr>
          <a:xfrm>
            <a:off x="9152569" y="4343400"/>
            <a:ext cx="6082347" cy="3975447"/>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26" name="Text Placeholder 13">
            <a:extLst>
              <a:ext uri="{FF2B5EF4-FFF2-40B4-BE49-F238E27FC236}">
                <a16:creationId xmlns:a16="http://schemas.microsoft.com/office/drawing/2014/main" id="{C0ADAE5C-9952-FEB1-8F69-06619C7A3EF1}"/>
              </a:ext>
            </a:extLst>
          </p:cNvPr>
          <p:cNvSpPr>
            <a:spLocks noGrp="1"/>
          </p:cNvSpPr>
          <p:nvPr>
            <p:ph type="body" sz="quarter" idx="18" hasCustomPrompt="1"/>
          </p:nvPr>
        </p:nvSpPr>
        <p:spPr>
          <a:xfrm>
            <a:off x="9152570" y="2872551"/>
            <a:ext cx="914400" cy="615553"/>
          </a:xfrm>
          <a:prstGeom prst="rect">
            <a:avLst/>
          </a:prstGeom>
          <a:solidFill>
            <a:schemeClr val="bg1"/>
          </a:solidFill>
        </p:spPr>
        <p:txBody>
          <a:bodyPr wrap="square" lIns="0" tIns="0" rIns="0" bIns="0" anchor="ctr">
            <a:spAutoFit/>
          </a:bodyPr>
          <a:lstStyle>
            <a:lvl1pPr marL="0" indent="0" algn="l" defTabSz="914400" rtl="0" eaLnBrk="1" latinLnBrk="0" hangingPunct="1">
              <a:lnSpc>
                <a:spcPct val="100000"/>
              </a:lnSpc>
              <a:spcBef>
                <a:spcPct val="0"/>
              </a:spcBef>
              <a:buNone/>
              <a:defRPr lang="en-US" sz="4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02</a:t>
            </a:r>
          </a:p>
        </p:txBody>
      </p:sp>
      <p:sp>
        <p:nvSpPr>
          <p:cNvPr id="29" name="Text Placeholder 13">
            <a:extLst>
              <a:ext uri="{FF2B5EF4-FFF2-40B4-BE49-F238E27FC236}">
                <a16:creationId xmlns:a16="http://schemas.microsoft.com/office/drawing/2014/main" id="{410AB356-A046-C20C-610C-7E06825BF1B8}"/>
              </a:ext>
            </a:extLst>
          </p:cNvPr>
          <p:cNvSpPr>
            <a:spLocks noGrp="1"/>
          </p:cNvSpPr>
          <p:nvPr>
            <p:ph type="body" sz="quarter" idx="20" hasCustomPrompt="1"/>
          </p:nvPr>
        </p:nvSpPr>
        <p:spPr>
          <a:xfrm>
            <a:off x="17067525" y="2872551"/>
            <a:ext cx="914400" cy="615553"/>
          </a:xfrm>
          <a:prstGeom prst="rect">
            <a:avLst/>
          </a:prstGeom>
        </p:spPr>
        <p:txBody>
          <a:bodyPr wrap="square" lIns="0" tIns="0" rIns="0" bIns="0" anchor="ctr">
            <a:spAutoFit/>
          </a:bodyPr>
          <a:lstStyle>
            <a:lvl1pPr marL="0" indent="0" algn="l" defTabSz="914400" rtl="0" eaLnBrk="1" latinLnBrk="0" hangingPunct="1">
              <a:lnSpc>
                <a:spcPct val="100000"/>
              </a:lnSpc>
              <a:spcBef>
                <a:spcPct val="0"/>
              </a:spcBef>
              <a:buNone/>
              <a:defRPr lang="en-US" sz="4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03</a:t>
            </a:r>
          </a:p>
        </p:txBody>
      </p:sp>
      <p:sp>
        <p:nvSpPr>
          <p:cNvPr id="31" name="Text Placeholder 12">
            <a:extLst>
              <a:ext uri="{FF2B5EF4-FFF2-40B4-BE49-F238E27FC236}">
                <a16:creationId xmlns:a16="http://schemas.microsoft.com/office/drawing/2014/main" id="{1BA45F8E-2830-BAFA-946B-EF8C24EEF0DB}"/>
              </a:ext>
            </a:extLst>
          </p:cNvPr>
          <p:cNvSpPr>
            <a:spLocks noGrp="1"/>
          </p:cNvSpPr>
          <p:nvPr>
            <p:ph type="body" sz="quarter" idx="21" hasCustomPrompt="1"/>
          </p:nvPr>
        </p:nvSpPr>
        <p:spPr>
          <a:xfrm>
            <a:off x="17067526" y="4343400"/>
            <a:ext cx="6082346" cy="3975447"/>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36" name="Text Placeholder 12">
            <a:extLst>
              <a:ext uri="{FF2B5EF4-FFF2-40B4-BE49-F238E27FC236}">
                <a16:creationId xmlns:a16="http://schemas.microsoft.com/office/drawing/2014/main" id="{CAC7F5B2-DD9E-C61A-99A6-71EDA0A28CFF}"/>
              </a:ext>
            </a:extLst>
          </p:cNvPr>
          <p:cNvSpPr>
            <a:spLocks noGrp="1"/>
          </p:cNvSpPr>
          <p:nvPr>
            <p:ph type="body" sz="quarter" idx="22" hasCustomPrompt="1"/>
          </p:nvPr>
        </p:nvSpPr>
        <p:spPr>
          <a:xfrm>
            <a:off x="1234439" y="4343400"/>
            <a:ext cx="6082347" cy="3975447"/>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37" name="Text Placeholder 12">
            <a:extLst>
              <a:ext uri="{FF2B5EF4-FFF2-40B4-BE49-F238E27FC236}">
                <a16:creationId xmlns:a16="http://schemas.microsoft.com/office/drawing/2014/main" id="{1D7CB0EC-0FFE-FCC2-DF86-EAF6C032EAFD}"/>
              </a:ext>
            </a:extLst>
          </p:cNvPr>
          <p:cNvSpPr>
            <a:spLocks noGrp="1"/>
          </p:cNvSpPr>
          <p:nvPr>
            <p:ph type="body" sz="quarter" idx="23" hasCustomPrompt="1"/>
          </p:nvPr>
        </p:nvSpPr>
        <p:spPr>
          <a:xfrm>
            <a:off x="9152570" y="3520440"/>
            <a:ext cx="5600700"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solidFill>
                  <a:schemeClr val="accent2"/>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38" name="Text Placeholder 12">
            <a:extLst>
              <a:ext uri="{FF2B5EF4-FFF2-40B4-BE49-F238E27FC236}">
                <a16:creationId xmlns:a16="http://schemas.microsoft.com/office/drawing/2014/main" id="{5D9CFF5A-3D61-634D-6F4B-B6A8B30C292D}"/>
              </a:ext>
            </a:extLst>
          </p:cNvPr>
          <p:cNvSpPr>
            <a:spLocks noGrp="1"/>
          </p:cNvSpPr>
          <p:nvPr>
            <p:ph type="body" sz="quarter" idx="24" hasCustomPrompt="1"/>
          </p:nvPr>
        </p:nvSpPr>
        <p:spPr>
          <a:xfrm>
            <a:off x="17067526" y="3520440"/>
            <a:ext cx="5600700"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solidFill>
                  <a:schemeClr val="accent2"/>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39" name="Text Placeholder 12">
            <a:extLst>
              <a:ext uri="{FF2B5EF4-FFF2-40B4-BE49-F238E27FC236}">
                <a16:creationId xmlns:a16="http://schemas.microsoft.com/office/drawing/2014/main" id="{DD884124-97B8-37B3-C808-9B2820D94F0C}"/>
              </a:ext>
            </a:extLst>
          </p:cNvPr>
          <p:cNvSpPr>
            <a:spLocks noGrp="1"/>
          </p:cNvSpPr>
          <p:nvPr>
            <p:ph type="body" sz="quarter" idx="25" hasCustomPrompt="1"/>
          </p:nvPr>
        </p:nvSpPr>
        <p:spPr>
          <a:xfrm>
            <a:off x="1234440" y="3520440"/>
            <a:ext cx="5600700"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solidFill>
                  <a:schemeClr val="accent2"/>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40" name="Text Placeholder 13">
            <a:extLst>
              <a:ext uri="{FF2B5EF4-FFF2-40B4-BE49-F238E27FC236}">
                <a16:creationId xmlns:a16="http://schemas.microsoft.com/office/drawing/2014/main" id="{E4A1A811-4532-B929-4799-9B519CEEDCD2}"/>
              </a:ext>
            </a:extLst>
          </p:cNvPr>
          <p:cNvSpPr>
            <a:spLocks noGrp="1"/>
          </p:cNvSpPr>
          <p:nvPr>
            <p:ph type="body" sz="quarter" idx="26" hasCustomPrompt="1"/>
          </p:nvPr>
        </p:nvSpPr>
        <p:spPr>
          <a:xfrm>
            <a:off x="1234440" y="1143000"/>
            <a:ext cx="9944100" cy="769441"/>
          </a:xfrm>
          <a:prstGeom prst="rect">
            <a:avLst/>
          </a:prstGeom>
        </p:spPr>
        <p:txBody>
          <a:bodyPr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3-column process slide</a:t>
            </a:r>
          </a:p>
        </p:txBody>
      </p:sp>
    </p:spTree>
    <p:extLst>
      <p:ext uri="{BB962C8B-B14F-4D97-AF65-F5344CB8AC3E}">
        <p14:creationId xmlns:p14="http://schemas.microsoft.com/office/powerpoint/2010/main" val="22912047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Col Icons">
    <p:spTree>
      <p:nvGrpSpPr>
        <p:cNvPr id="1" name=""/>
        <p:cNvGrpSpPr/>
        <p:nvPr/>
      </p:nvGrpSpPr>
      <p:grpSpPr>
        <a:xfrm>
          <a:off x="0" y="0"/>
          <a:ext cx="0" cy="0"/>
          <a:chOff x="0" y="0"/>
          <a:chExt cx="0" cy="0"/>
        </a:xfrm>
      </p:grpSpPr>
      <p:sp>
        <p:nvSpPr>
          <p:cNvPr id="23" name="Text Placeholder 12">
            <a:extLst>
              <a:ext uri="{FF2B5EF4-FFF2-40B4-BE49-F238E27FC236}">
                <a16:creationId xmlns:a16="http://schemas.microsoft.com/office/drawing/2014/main" id="{3E6C450A-46FE-E109-0097-C64DFC014279}"/>
              </a:ext>
            </a:extLst>
          </p:cNvPr>
          <p:cNvSpPr>
            <a:spLocks noGrp="1"/>
          </p:cNvSpPr>
          <p:nvPr>
            <p:ph type="body" sz="quarter" idx="23" hasCustomPrompt="1"/>
          </p:nvPr>
        </p:nvSpPr>
        <p:spPr>
          <a:xfrm>
            <a:off x="9152569" y="4831783"/>
            <a:ext cx="5600700"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solidFill>
                  <a:schemeClr val="accent2"/>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24" name="Text Placeholder 12">
            <a:extLst>
              <a:ext uri="{FF2B5EF4-FFF2-40B4-BE49-F238E27FC236}">
                <a16:creationId xmlns:a16="http://schemas.microsoft.com/office/drawing/2014/main" id="{D770D590-E0E0-4367-5750-94A050FA74AE}"/>
              </a:ext>
            </a:extLst>
          </p:cNvPr>
          <p:cNvSpPr>
            <a:spLocks noGrp="1"/>
          </p:cNvSpPr>
          <p:nvPr>
            <p:ph type="body" sz="quarter" idx="24" hasCustomPrompt="1"/>
          </p:nvPr>
        </p:nvSpPr>
        <p:spPr>
          <a:xfrm>
            <a:off x="17067526" y="4831783"/>
            <a:ext cx="5600700"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solidFill>
                  <a:schemeClr val="accent2"/>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25" name="Text Placeholder 12">
            <a:extLst>
              <a:ext uri="{FF2B5EF4-FFF2-40B4-BE49-F238E27FC236}">
                <a16:creationId xmlns:a16="http://schemas.microsoft.com/office/drawing/2014/main" id="{0F920906-855D-4520-F997-117B3BED7609}"/>
              </a:ext>
            </a:extLst>
          </p:cNvPr>
          <p:cNvSpPr>
            <a:spLocks noGrp="1"/>
          </p:cNvSpPr>
          <p:nvPr>
            <p:ph type="body" sz="quarter" idx="25" hasCustomPrompt="1"/>
          </p:nvPr>
        </p:nvSpPr>
        <p:spPr>
          <a:xfrm>
            <a:off x="1234440" y="4831783"/>
            <a:ext cx="5600700"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solidFill>
                  <a:schemeClr val="accent2"/>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26" name="Text Placeholder 13">
            <a:extLst>
              <a:ext uri="{FF2B5EF4-FFF2-40B4-BE49-F238E27FC236}">
                <a16:creationId xmlns:a16="http://schemas.microsoft.com/office/drawing/2014/main" id="{6FBD99B0-3503-5E9D-2CBA-C350D4CBCBB9}"/>
              </a:ext>
            </a:extLst>
          </p:cNvPr>
          <p:cNvSpPr>
            <a:spLocks noGrp="1"/>
          </p:cNvSpPr>
          <p:nvPr>
            <p:ph type="body" sz="quarter" idx="26" hasCustomPrompt="1"/>
          </p:nvPr>
        </p:nvSpPr>
        <p:spPr>
          <a:xfrm>
            <a:off x="1234440" y="1143000"/>
            <a:ext cx="21474748" cy="769441"/>
          </a:xfrm>
          <a:prstGeom prst="rect">
            <a:avLst/>
          </a:prstGeom>
        </p:spPr>
        <p:txBody>
          <a:bodyPr wrap="square"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3-column process slide with icons</a:t>
            </a:r>
          </a:p>
        </p:txBody>
      </p:sp>
      <p:sp>
        <p:nvSpPr>
          <p:cNvPr id="27" name="Shape 6">
            <a:extLst>
              <a:ext uri="{FF2B5EF4-FFF2-40B4-BE49-F238E27FC236}">
                <a16:creationId xmlns:a16="http://schemas.microsoft.com/office/drawing/2014/main" id="{5D559715-3947-2EE5-BB55-3B8B3E3B3E7F}"/>
              </a:ext>
            </a:extLst>
          </p:cNvPr>
          <p:cNvSpPr/>
          <p:nvPr userDrawn="1"/>
        </p:nvSpPr>
        <p:spPr>
          <a:xfrm flipH="1">
            <a:off x="1216415" y="2507292"/>
            <a:ext cx="1962260" cy="1962260"/>
          </a:xfrm>
          <a:prstGeom prst="roundRect">
            <a:avLst>
              <a:gd name="adj" fmla="val 0"/>
            </a:avLst>
          </a:prstGeom>
          <a:solidFill>
            <a:schemeClr val="accent6"/>
          </a:solidFill>
          <a:ln w="6320">
            <a:solidFill>
              <a:srgbClr val="E8E6E4"/>
            </a:solidFill>
            <a:prstDash val="dash"/>
          </a:ln>
        </p:spPr>
        <p:txBody>
          <a:bodyPr/>
          <a:lstStyle/>
          <a:p>
            <a:endParaRPr lang="en-US" sz="12800" dirty="0"/>
          </a:p>
        </p:txBody>
      </p:sp>
      <p:sp>
        <p:nvSpPr>
          <p:cNvPr id="28" name="Picture Placeholder 29">
            <a:extLst>
              <a:ext uri="{FF2B5EF4-FFF2-40B4-BE49-F238E27FC236}">
                <a16:creationId xmlns:a16="http://schemas.microsoft.com/office/drawing/2014/main" id="{88AFC263-B464-EBC1-44C7-108AA355A593}"/>
              </a:ext>
            </a:extLst>
          </p:cNvPr>
          <p:cNvSpPr>
            <a:spLocks noGrp="1"/>
          </p:cNvSpPr>
          <p:nvPr>
            <p:ph type="pic" sz="quarter" idx="32"/>
          </p:nvPr>
        </p:nvSpPr>
        <p:spPr>
          <a:xfrm flipH="1">
            <a:off x="1554335" y="2850688"/>
            <a:ext cx="1275468" cy="1275468"/>
          </a:xfrm>
          <a:prstGeom prst="rect">
            <a:avLst/>
          </a:prstGeom>
        </p:spPr>
        <p:txBody>
          <a:bodyPr/>
          <a:lstStyle/>
          <a:p>
            <a:endParaRPr lang="en-US" dirty="0"/>
          </a:p>
        </p:txBody>
      </p:sp>
      <p:sp>
        <p:nvSpPr>
          <p:cNvPr id="29" name="Shape 6">
            <a:extLst>
              <a:ext uri="{FF2B5EF4-FFF2-40B4-BE49-F238E27FC236}">
                <a16:creationId xmlns:a16="http://schemas.microsoft.com/office/drawing/2014/main" id="{E39BC659-5787-9602-ED1A-1AA35262F598}"/>
              </a:ext>
            </a:extLst>
          </p:cNvPr>
          <p:cNvSpPr/>
          <p:nvPr userDrawn="1"/>
        </p:nvSpPr>
        <p:spPr>
          <a:xfrm flipH="1">
            <a:off x="9148197" y="2507292"/>
            <a:ext cx="1962260" cy="1962260"/>
          </a:xfrm>
          <a:prstGeom prst="roundRect">
            <a:avLst>
              <a:gd name="adj" fmla="val 0"/>
            </a:avLst>
          </a:prstGeom>
          <a:solidFill>
            <a:srgbClr val="FFFAD8"/>
          </a:solidFill>
          <a:ln w="6320">
            <a:solidFill>
              <a:srgbClr val="E8E6E4"/>
            </a:solidFill>
            <a:prstDash val="dash"/>
          </a:ln>
        </p:spPr>
        <p:txBody>
          <a:bodyPr/>
          <a:lstStyle/>
          <a:p>
            <a:endParaRPr lang="en-US" sz="12800" dirty="0"/>
          </a:p>
        </p:txBody>
      </p:sp>
      <p:sp>
        <p:nvSpPr>
          <p:cNvPr id="30" name="Picture Placeholder 29">
            <a:extLst>
              <a:ext uri="{FF2B5EF4-FFF2-40B4-BE49-F238E27FC236}">
                <a16:creationId xmlns:a16="http://schemas.microsoft.com/office/drawing/2014/main" id="{1E92E059-4266-1789-A156-42439272F0A4}"/>
              </a:ext>
            </a:extLst>
          </p:cNvPr>
          <p:cNvSpPr>
            <a:spLocks noGrp="1"/>
          </p:cNvSpPr>
          <p:nvPr>
            <p:ph type="pic" sz="quarter" idx="33"/>
          </p:nvPr>
        </p:nvSpPr>
        <p:spPr>
          <a:xfrm flipH="1">
            <a:off x="9491593" y="2945861"/>
            <a:ext cx="1275468" cy="1275468"/>
          </a:xfrm>
          <a:prstGeom prst="rect">
            <a:avLst/>
          </a:prstGeom>
        </p:spPr>
        <p:txBody>
          <a:bodyPr/>
          <a:lstStyle/>
          <a:p>
            <a:endParaRPr lang="en-US" dirty="0"/>
          </a:p>
        </p:txBody>
      </p:sp>
      <p:sp>
        <p:nvSpPr>
          <p:cNvPr id="32" name="Shape 6">
            <a:extLst>
              <a:ext uri="{FF2B5EF4-FFF2-40B4-BE49-F238E27FC236}">
                <a16:creationId xmlns:a16="http://schemas.microsoft.com/office/drawing/2014/main" id="{F6CE8FD2-E2AD-643C-5591-2408C3D3E09B}"/>
              </a:ext>
            </a:extLst>
          </p:cNvPr>
          <p:cNvSpPr/>
          <p:nvPr userDrawn="1"/>
        </p:nvSpPr>
        <p:spPr>
          <a:xfrm flipH="1">
            <a:off x="17089327" y="2507292"/>
            <a:ext cx="1962260" cy="1962260"/>
          </a:xfrm>
          <a:prstGeom prst="roundRect">
            <a:avLst>
              <a:gd name="adj" fmla="val 0"/>
            </a:avLst>
          </a:prstGeom>
          <a:solidFill>
            <a:srgbClr val="FFEFE6"/>
          </a:solidFill>
          <a:ln w="6320">
            <a:solidFill>
              <a:srgbClr val="E8E6E4"/>
            </a:solidFill>
            <a:prstDash val="dash"/>
          </a:ln>
        </p:spPr>
        <p:txBody>
          <a:bodyPr/>
          <a:lstStyle/>
          <a:p>
            <a:endParaRPr lang="en-US" sz="12800" dirty="0"/>
          </a:p>
        </p:txBody>
      </p:sp>
      <p:sp>
        <p:nvSpPr>
          <p:cNvPr id="33" name="Picture Placeholder 29">
            <a:extLst>
              <a:ext uri="{FF2B5EF4-FFF2-40B4-BE49-F238E27FC236}">
                <a16:creationId xmlns:a16="http://schemas.microsoft.com/office/drawing/2014/main" id="{7FFEE0D7-7748-F217-D2FE-5CA73234710F}"/>
              </a:ext>
            </a:extLst>
          </p:cNvPr>
          <p:cNvSpPr>
            <a:spLocks noGrp="1"/>
          </p:cNvSpPr>
          <p:nvPr>
            <p:ph type="pic" sz="quarter" idx="34"/>
          </p:nvPr>
        </p:nvSpPr>
        <p:spPr>
          <a:xfrm flipH="1">
            <a:off x="17432723" y="2893018"/>
            <a:ext cx="1275468" cy="1275468"/>
          </a:xfrm>
          <a:prstGeom prst="rect">
            <a:avLst/>
          </a:prstGeom>
        </p:spPr>
        <p:txBody>
          <a:bodyPr/>
          <a:lstStyle/>
          <a:p>
            <a:endParaRPr lang="en-US" dirty="0"/>
          </a:p>
        </p:txBody>
      </p:sp>
      <p:sp>
        <p:nvSpPr>
          <p:cNvPr id="34" name="Footer Placeholder 33">
            <a:extLst>
              <a:ext uri="{FF2B5EF4-FFF2-40B4-BE49-F238E27FC236}">
                <a16:creationId xmlns:a16="http://schemas.microsoft.com/office/drawing/2014/main" id="{88A94E6B-CBF0-D21A-56CB-2BC89F99C726}"/>
              </a:ext>
            </a:extLst>
          </p:cNvPr>
          <p:cNvSpPr>
            <a:spLocks noGrp="1"/>
          </p:cNvSpPr>
          <p:nvPr>
            <p:ph type="ftr" sz="quarter" idx="35"/>
          </p:nvPr>
        </p:nvSpPr>
        <p:spPr/>
        <p:txBody>
          <a:bodyPr/>
          <a:lstStyle/>
          <a:p>
            <a:endParaRPr lang="en-US" dirty="0"/>
          </a:p>
        </p:txBody>
      </p:sp>
      <p:sp>
        <p:nvSpPr>
          <p:cNvPr id="35" name="Slide Number Placeholder 34">
            <a:extLst>
              <a:ext uri="{FF2B5EF4-FFF2-40B4-BE49-F238E27FC236}">
                <a16:creationId xmlns:a16="http://schemas.microsoft.com/office/drawing/2014/main" id="{C50B6DAE-E8B0-2E1D-BB47-9FB0AA69F6A4}"/>
              </a:ext>
            </a:extLst>
          </p:cNvPr>
          <p:cNvSpPr>
            <a:spLocks noGrp="1"/>
          </p:cNvSpPr>
          <p:nvPr>
            <p:ph type="sldNum" sz="quarter" idx="36"/>
          </p:nvPr>
        </p:nvSpPr>
        <p:spPr/>
        <p:txBody>
          <a:bodyPr/>
          <a:lstStyle/>
          <a:p>
            <a:fld id="{148DAD48-55EF-E947-A072-9BBDEE59D7CD}" type="slidenum">
              <a:rPr lang="en-US" smtClean="0"/>
              <a:pPr/>
              <a:t>‹#›</a:t>
            </a:fld>
            <a:endParaRPr lang="en-US" dirty="0"/>
          </a:p>
        </p:txBody>
      </p:sp>
      <p:sp>
        <p:nvSpPr>
          <p:cNvPr id="41" name="Text Placeholder 12">
            <a:extLst>
              <a:ext uri="{FF2B5EF4-FFF2-40B4-BE49-F238E27FC236}">
                <a16:creationId xmlns:a16="http://schemas.microsoft.com/office/drawing/2014/main" id="{54B3A326-06EA-C4E8-5E56-E6F6919C4320}"/>
              </a:ext>
            </a:extLst>
          </p:cNvPr>
          <p:cNvSpPr>
            <a:spLocks noGrp="1"/>
          </p:cNvSpPr>
          <p:nvPr>
            <p:ph type="body" sz="quarter" idx="16" hasCustomPrompt="1"/>
          </p:nvPr>
        </p:nvSpPr>
        <p:spPr>
          <a:xfrm>
            <a:off x="9152570" y="5325210"/>
            <a:ext cx="5600700" cy="4552528"/>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42" name="Text Placeholder 12">
            <a:extLst>
              <a:ext uri="{FF2B5EF4-FFF2-40B4-BE49-F238E27FC236}">
                <a16:creationId xmlns:a16="http://schemas.microsoft.com/office/drawing/2014/main" id="{ED02EE91-2D4D-AC91-B876-B5CED7602947}"/>
              </a:ext>
            </a:extLst>
          </p:cNvPr>
          <p:cNvSpPr>
            <a:spLocks noGrp="1"/>
          </p:cNvSpPr>
          <p:nvPr>
            <p:ph type="body" sz="quarter" idx="21" hasCustomPrompt="1"/>
          </p:nvPr>
        </p:nvSpPr>
        <p:spPr>
          <a:xfrm>
            <a:off x="17067526" y="5464727"/>
            <a:ext cx="5641661" cy="4552528"/>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43" name="Text Placeholder 12">
            <a:extLst>
              <a:ext uri="{FF2B5EF4-FFF2-40B4-BE49-F238E27FC236}">
                <a16:creationId xmlns:a16="http://schemas.microsoft.com/office/drawing/2014/main" id="{38B30C0D-107A-BA02-D85E-73C03C24605C}"/>
              </a:ext>
            </a:extLst>
          </p:cNvPr>
          <p:cNvSpPr>
            <a:spLocks noGrp="1"/>
          </p:cNvSpPr>
          <p:nvPr>
            <p:ph type="body" sz="quarter" idx="22" hasCustomPrompt="1"/>
          </p:nvPr>
        </p:nvSpPr>
        <p:spPr>
          <a:xfrm>
            <a:off x="1234440" y="5325210"/>
            <a:ext cx="5600700" cy="4552528"/>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Tree>
    <p:extLst>
      <p:ext uri="{BB962C8B-B14F-4D97-AF65-F5344CB8AC3E}">
        <p14:creationId xmlns:p14="http://schemas.microsoft.com/office/powerpoint/2010/main" val="29282322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Col 3 Images">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D009D4E-2AFE-E1B7-2B92-93B20D6A656B}"/>
              </a:ext>
            </a:extLst>
          </p:cNvPr>
          <p:cNvSpPr>
            <a:spLocks noGrp="1"/>
          </p:cNvSpPr>
          <p:nvPr>
            <p:ph type="ftr" sz="quarter" idx="10"/>
          </p:nvPr>
        </p:nvSpPr>
        <p:spPr/>
        <p:txBody>
          <a:bodyPr/>
          <a:lstStyle/>
          <a:p>
            <a:endParaRPr lang="en-US" dirty="0"/>
          </a:p>
        </p:txBody>
      </p:sp>
      <p:sp>
        <p:nvSpPr>
          <p:cNvPr id="9" name="Slide Number Placeholder 8">
            <a:extLst>
              <a:ext uri="{FF2B5EF4-FFF2-40B4-BE49-F238E27FC236}">
                <a16:creationId xmlns:a16="http://schemas.microsoft.com/office/drawing/2014/main" id="{41673F83-E490-1535-E5BB-26194D9F47C6}"/>
              </a:ext>
            </a:extLst>
          </p:cNvPr>
          <p:cNvSpPr>
            <a:spLocks noGrp="1"/>
          </p:cNvSpPr>
          <p:nvPr>
            <p:ph type="sldNum" sz="quarter" idx="11"/>
          </p:nvPr>
        </p:nvSpPr>
        <p:spPr/>
        <p:txBody>
          <a:bodyPr/>
          <a:lstStyle/>
          <a:p>
            <a:fld id="{148DAD48-55EF-E947-A072-9BBDEE59D7CD}" type="slidenum">
              <a:rPr lang="en-US" smtClean="0"/>
              <a:pPr/>
              <a:t>‹#›</a:t>
            </a:fld>
            <a:endParaRPr lang="en-US" dirty="0"/>
          </a:p>
        </p:txBody>
      </p:sp>
      <p:sp>
        <p:nvSpPr>
          <p:cNvPr id="12" name="Picture Placeholder 9">
            <a:extLst>
              <a:ext uri="{FF2B5EF4-FFF2-40B4-BE49-F238E27FC236}">
                <a16:creationId xmlns:a16="http://schemas.microsoft.com/office/drawing/2014/main" id="{0E12ACB0-D225-A00E-40E6-B133F3591590}"/>
              </a:ext>
            </a:extLst>
          </p:cNvPr>
          <p:cNvSpPr>
            <a:spLocks noGrp="1"/>
          </p:cNvSpPr>
          <p:nvPr>
            <p:ph type="pic" sz="quarter" idx="18"/>
          </p:nvPr>
        </p:nvSpPr>
        <p:spPr>
          <a:xfrm>
            <a:off x="1234440" y="2747305"/>
            <a:ext cx="5052413" cy="3132463"/>
          </a:xfrm>
          <a:prstGeom prst="rect">
            <a:avLst/>
          </a:prstGeom>
          <a:solidFill>
            <a:schemeClr val="tx1"/>
          </a:solidFill>
        </p:spPr>
        <p:txBody>
          <a:bodyPr/>
          <a:lstStyle/>
          <a:p>
            <a:endParaRPr lang="en-US" dirty="0"/>
          </a:p>
        </p:txBody>
      </p:sp>
      <p:sp>
        <p:nvSpPr>
          <p:cNvPr id="13" name="Text Placeholder 12">
            <a:extLst>
              <a:ext uri="{FF2B5EF4-FFF2-40B4-BE49-F238E27FC236}">
                <a16:creationId xmlns:a16="http://schemas.microsoft.com/office/drawing/2014/main" id="{8F808AB0-4961-4C1A-1AD7-8A4715DF073D}"/>
              </a:ext>
            </a:extLst>
          </p:cNvPr>
          <p:cNvSpPr>
            <a:spLocks noGrp="1"/>
          </p:cNvSpPr>
          <p:nvPr>
            <p:ph type="body" sz="quarter" idx="16" hasCustomPrompt="1"/>
          </p:nvPr>
        </p:nvSpPr>
        <p:spPr>
          <a:xfrm>
            <a:off x="1234440" y="6687670"/>
            <a:ext cx="6006147" cy="3398366"/>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4" name="Text Placeholder 12">
            <a:extLst>
              <a:ext uri="{FF2B5EF4-FFF2-40B4-BE49-F238E27FC236}">
                <a16:creationId xmlns:a16="http://schemas.microsoft.com/office/drawing/2014/main" id="{4492BA61-C89D-2EA2-5144-A44E41DF8BFE}"/>
              </a:ext>
            </a:extLst>
          </p:cNvPr>
          <p:cNvSpPr>
            <a:spLocks noGrp="1"/>
          </p:cNvSpPr>
          <p:nvPr>
            <p:ph type="body" sz="quarter" idx="19" hasCustomPrompt="1"/>
          </p:nvPr>
        </p:nvSpPr>
        <p:spPr>
          <a:xfrm>
            <a:off x="1228164" y="6096000"/>
            <a:ext cx="6012035"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2" name="Picture Placeholder 9">
            <a:extLst>
              <a:ext uri="{FF2B5EF4-FFF2-40B4-BE49-F238E27FC236}">
                <a16:creationId xmlns:a16="http://schemas.microsoft.com/office/drawing/2014/main" id="{7636456A-F8AE-F33D-6F7F-D6DF0AC21014}"/>
              </a:ext>
            </a:extLst>
          </p:cNvPr>
          <p:cNvSpPr>
            <a:spLocks noGrp="1"/>
          </p:cNvSpPr>
          <p:nvPr>
            <p:ph type="pic" sz="quarter" idx="20"/>
          </p:nvPr>
        </p:nvSpPr>
        <p:spPr>
          <a:xfrm>
            <a:off x="8990181" y="2747304"/>
            <a:ext cx="5052413" cy="3132463"/>
          </a:xfrm>
          <a:prstGeom prst="rect">
            <a:avLst/>
          </a:prstGeom>
          <a:solidFill>
            <a:schemeClr val="tx1"/>
          </a:solidFill>
        </p:spPr>
        <p:txBody>
          <a:bodyPr/>
          <a:lstStyle/>
          <a:p>
            <a:endParaRPr lang="en-US" dirty="0"/>
          </a:p>
        </p:txBody>
      </p:sp>
      <p:sp>
        <p:nvSpPr>
          <p:cNvPr id="5" name="Picture Placeholder 9">
            <a:extLst>
              <a:ext uri="{FF2B5EF4-FFF2-40B4-BE49-F238E27FC236}">
                <a16:creationId xmlns:a16="http://schemas.microsoft.com/office/drawing/2014/main" id="{EFE3BBF8-907D-EB27-9BD4-ED0F9A0A5C36}"/>
              </a:ext>
            </a:extLst>
          </p:cNvPr>
          <p:cNvSpPr>
            <a:spLocks noGrp="1"/>
          </p:cNvSpPr>
          <p:nvPr>
            <p:ph type="pic" sz="quarter" idx="23"/>
          </p:nvPr>
        </p:nvSpPr>
        <p:spPr>
          <a:xfrm>
            <a:off x="16728866" y="2747304"/>
            <a:ext cx="5052413" cy="3132463"/>
          </a:xfrm>
          <a:prstGeom prst="rect">
            <a:avLst/>
          </a:prstGeom>
          <a:solidFill>
            <a:schemeClr val="tx1"/>
          </a:solidFill>
        </p:spPr>
        <p:txBody>
          <a:bodyPr/>
          <a:lstStyle/>
          <a:p>
            <a:endParaRPr lang="en-US" dirty="0"/>
          </a:p>
        </p:txBody>
      </p:sp>
      <p:sp>
        <p:nvSpPr>
          <p:cNvPr id="10" name="Text Placeholder 12">
            <a:extLst>
              <a:ext uri="{FF2B5EF4-FFF2-40B4-BE49-F238E27FC236}">
                <a16:creationId xmlns:a16="http://schemas.microsoft.com/office/drawing/2014/main" id="{4295702E-4BC5-E5D1-B9ED-CAD76F5D2DC8}"/>
              </a:ext>
            </a:extLst>
          </p:cNvPr>
          <p:cNvSpPr>
            <a:spLocks noGrp="1"/>
          </p:cNvSpPr>
          <p:nvPr>
            <p:ph type="body" sz="quarter" idx="24" hasCustomPrompt="1"/>
          </p:nvPr>
        </p:nvSpPr>
        <p:spPr>
          <a:xfrm>
            <a:off x="8996457" y="6687670"/>
            <a:ext cx="6006147" cy="3398366"/>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5" name="Text Placeholder 12">
            <a:extLst>
              <a:ext uri="{FF2B5EF4-FFF2-40B4-BE49-F238E27FC236}">
                <a16:creationId xmlns:a16="http://schemas.microsoft.com/office/drawing/2014/main" id="{C684C6B4-BAC0-9CA9-C775-DD6124273ED7}"/>
              </a:ext>
            </a:extLst>
          </p:cNvPr>
          <p:cNvSpPr>
            <a:spLocks noGrp="1"/>
          </p:cNvSpPr>
          <p:nvPr>
            <p:ph type="body" sz="quarter" idx="25" hasCustomPrompt="1"/>
          </p:nvPr>
        </p:nvSpPr>
        <p:spPr>
          <a:xfrm>
            <a:off x="8990181" y="6096000"/>
            <a:ext cx="6012035"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16" name="Text Placeholder 12">
            <a:extLst>
              <a:ext uri="{FF2B5EF4-FFF2-40B4-BE49-F238E27FC236}">
                <a16:creationId xmlns:a16="http://schemas.microsoft.com/office/drawing/2014/main" id="{D437F431-163B-9C8C-B344-D176A0614100}"/>
              </a:ext>
            </a:extLst>
          </p:cNvPr>
          <p:cNvSpPr>
            <a:spLocks noGrp="1"/>
          </p:cNvSpPr>
          <p:nvPr>
            <p:ph type="body" sz="quarter" idx="26" hasCustomPrompt="1"/>
          </p:nvPr>
        </p:nvSpPr>
        <p:spPr>
          <a:xfrm>
            <a:off x="16724803" y="6687670"/>
            <a:ext cx="6006147" cy="3398366"/>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7" name="Text Placeholder 12">
            <a:extLst>
              <a:ext uri="{FF2B5EF4-FFF2-40B4-BE49-F238E27FC236}">
                <a16:creationId xmlns:a16="http://schemas.microsoft.com/office/drawing/2014/main" id="{AEE9316B-1A9C-40F3-BBC3-D48E41E70F71}"/>
              </a:ext>
            </a:extLst>
          </p:cNvPr>
          <p:cNvSpPr>
            <a:spLocks noGrp="1"/>
          </p:cNvSpPr>
          <p:nvPr>
            <p:ph type="body" sz="quarter" idx="27" hasCustomPrompt="1"/>
          </p:nvPr>
        </p:nvSpPr>
        <p:spPr>
          <a:xfrm>
            <a:off x="16718527" y="6096000"/>
            <a:ext cx="6012035" cy="384721"/>
          </a:xfrm>
          <a:prstGeom prst="rect">
            <a:avLst/>
          </a:prstGeom>
        </p:spPr>
        <p:txBody>
          <a:bodyPr wrap="square" lIns="0" tIns="0" rIns="0" bIns="0" anchor="t" anchorCtr="0">
            <a:spAutoFit/>
          </a:bodyPr>
          <a:lstStyle>
            <a:lvl1pPr marL="0" marR="0" indent="0" algn="l" defTabSz="2438430" rtl="0" eaLnBrk="1" fontAlgn="auto" latinLnBrk="0" hangingPunct="1">
              <a:lnSpc>
                <a:spcPct val="100000"/>
              </a:lnSpc>
              <a:spcBef>
                <a:spcPts val="2667"/>
              </a:spcBef>
              <a:spcAft>
                <a:spcPts val="0"/>
              </a:spcAft>
              <a:buClrTx/>
              <a:buSzTx/>
              <a:buFont typeface="Arial" panose="020B0604020202020204" pitchFamily="34" charset="0"/>
              <a:buNone/>
              <a:tabLst/>
              <a:defRPr sz="2500" b="1">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18" name="Text Placeholder 13">
            <a:extLst>
              <a:ext uri="{FF2B5EF4-FFF2-40B4-BE49-F238E27FC236}">
                <a16:creationId xmlns:a16="http://schemas.microsoft.com/office/drawing/2014/main" id="{BFDA6FC7-7CE7-C2E3-705B-28905C121BFC}"/>
              </a:ext>
            </a:extLst>
          </p:cNvPr>
          <p:cNvSpPr>
            <a:spLocks noGrp="1"/>
          </p:cNvSpPr>
          <p:nvPr>
            <p:ph type="body" sz="quarter" idx="28" hasCustomPrompt="1"/>
          </p:nvPr>
        </p:nvSpPr>
        <p:spPr>
          <a:xfrm>
            <a:off x="1234440" y="1143000"/>
            <a:ext cx="21474748" cy="769441"/>
          </a:xfrm>
          <a:prstGeom prst="rect">
            <a:avLst/>
          </a:prstGeom>
        </p:spPr>
        <p:txBody>
          <a:bodyPr wrap="square"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3-column slide with images</a:t>
            </a:r>
          </a:p>
        </p:txBody>
      </p:sp>
    </p:spTree>
    <p:extLst>
      <p:ext uri="{BB962C8B-B14F-4D97-AF65-F5344CB8AC3E}">
        <p14:creationId xmlns:p14="http://schemas.microsoft.com/office/powerpoint/2010/main" val="35028063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eature Executive/SL">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CCADF420-2CAA-C30A-0179-FE5C2DC456A3}"/>
              </a:ext>
            </a:extLst>
          </p:cNvPr>
          <p:cNvSpPr>
            <a:spLocks noGrp="1"/>
          </p:cNvSpPr>
          <p:nvPr>
            <p:ph type="ftr" sz="quarter" idx="10"/>
          </p:nvPr>
        </p:nvSpPr>
        <p:spPr/>
        <p:txBody>
          <a:bodyPr/>
          <a:lstStyle/>
          <a:p>
            <a:endParaRPr lang="en-US" dirty="0"/>
          </a:p>
        </p:txBody>
      </p:sp>
      <p:sp>
        <p:nvSpPr>
          <p:cNvPr id="8" name="Slide Number Placeholder 7">
            <a:extLst>
              <a:ext uri="{FF2B5EF4-FFF2-40B4-BE49-F238E27FC236}">
                <a16:creationId xmlns:a16="http://schemas.microsoft.com/office/drawing/2014/main" id="{1D0C98DC-B107-0AC1-A0C3-B9078EF8478C}"/>
              </a:ext>
            </a:extLst>
          </p:cNvPr>
          <p:cNvSpPr>
            <a:spLocks noGrp="1"/>
          </p:cNvSpPr>
          <p:nvPr>
            <p:ph type="sldNum" sz="quarter" idx="11"/>
          </p:nvPr>
        </p:nvSpPr>
        <p:spPr/>
        <p:txBody>
          <a:bodyPr/>
          <a:lstStyle/>
          <a:p>
            <a:fld id="{148DAD48-55EF-E947-A072-9BBDEE59D7CD}" type="slidenum">
              <a:rPr lang="en-US" smtClean="0"/>
              <a:pPr/>
              <a:t>‹#›</a:t>
            </a:fld>
            <a:endParaRPr lang="en-US" dirty="0"/>
          </a:p>
        </p:txBody>
      </p:sp>
      <p:sp>
        <p:nvSpPr>
          <p:cNvPr id="10" name="Picture Placeholder 9">
            <a:extLst>
              <a:ext uri="{FF2B5EF4-FFF2-40B4-BE49-F238E27FC236}">
                <a16:creationId xmlns:a16="http://schemas.microsoft.com/office/drawing/2014/main" id="{13CB4036-A375-A891-8A60-8FE7EC194D19}"/>
              </a:ext>
            </a:extLst>
          </p:cNvPr>
          <p:cNvSpPr>
            <a:spLocks noGrp="1"/>
          </p:cNvSpPr>
          <p:nvPr>
            <p:ph type="pic" sz="quarter" idx="13"/>
          </p:nvPr>
        </p:nvSpPr>
        <p:spPr>
          <a:xfrm>
            <a:off x="1799907" y="1371601"/>
            <a:ext cx="8153400" cy="10058400"/>
          </a:xfrm>
          <a:prstGeom prst="rect">
            <a:avLst/>
          </a:prstGeom>
          <a:solidFill>
            <a:schemeClr val="tx1"/>
          </a:solidFill>
        </p:spPr>
        <p:txBody>
          <a:bodyPr/>
          <a:lstStyle>
            <a:lvl1pPr>
              <a:lnSpc>
                <a:spcPct val="150000"/>
              </a:lnSpc>
              <a:defRPr/>
            </a:lvl1pPr>
          </a:lstStyle>
          <a:p>
            <a:endParaRPr lang="en-US" dirty="0"/>
          </a:p>
        </p:txBody>
      </p:sp>
      <p:sp>
        <p:nvSpPr>
          <p:cNvPr id="11" name="Text Placeholder 12">
            <a:extLst>
              <a:ext uri="{FF2B5EF4-FFF2-40B4-BE49-F238E27FC236}">
                <a16:creationId xmlns:a16="http://schemas.microsoft.com/office/drawing/2014/main" id="{9E444C12-1F1E-1222-C0A7-72E7EA001B0A}"/>
              </a:ext>
            </a:extLst>
          </p:cNvPr>
          <p:cNvSpPr>
            <a:spLocks noGrp="1"/>
          </p:cNvSpPr>
          <p:nvPr>
            <p:ph type="body" sz="quarter" idx="16" hasCustomPrompt="1"/>
          </p:nvPr>
        </p:nvSpPr>
        <p:spPr>
          <a:xfrm>
            <a:off x="10898186" y="3608515"/>
            <a:ext cx="12192002" cy="1667123"/>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5" name="Text Placeholder 13">
            <a:extLst>
              <a:ext uri="{FF2B5EF4-FFF2-40B4-BE49-F238E27FC236}">
                <a16:creationId xmlns:a16="http://schemas.microsoft.com/office/drawing/2014/main" id="{EE59A702-4552-8048-5EB6-363049291DA2}"/>
              </a:ext>
            </a:extLst>
          </p:cNvPr>
          <p:cNvSpPr>
            <a:spLocks noGrp="1"/>
          </p:cNvSpPr>
          <p:nvPr>
            <p:ph type="body" sz="quarter" idx="17" hasCustomPrompt="1"/>
          </p:nvPr>
        </p:nvSpPr>
        <p:spPr>
          <a:xfrm>
            <a:off x="10898186" y="1295400"/>
            <a:ext cx="12190415" cy="615553"/>
          </a:xfrm>
          <a:prstGeom prst="rect">
            <a:avLst/>
          </a:prstGeom>
        </p:spPr>
        <p:txBody>
          <a:bodyPr wrap="square" lIns="0" tIns="0" rIns="0" bIns="0" anchor="t">
            <a:spAutoFit/>
          </a:bodyPr>
          <a:lstStyle>
            <a:lvl1pPr marL="0" indent="0" algn="l" defTabSz="914400" rtl="0" eaLnBrk="1" latinLnBrk="0" hangingPunct="1">
              <a:lnSpc>
                <a:spcPct val="100000"/>
              </a:lnSpc>
              <a:spcBef>
                <a:spcPct val="0"/>
              </a:spcBef>
              <a:buNone/>
              <a:defRPr lang="en-US" sz="4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Name of person to be featured</a:t>
            </a:r>
          </a:p>
        </p:txBody>
      </p:sp>
      <p:sp>
        <p:nvSpPr>
          <p:cNvPr id="2" name="Rectangle 1">
            <a:extLst>
              <a:ext uri="{FF2B5EF4-FFF2-40B4-BE49-F238E27FC236}">
                <a16:creationId xmlns:a16="http://schemas.microsoft.com/office/drawing/2014/main" id="{2FAA42B6-3D73-1654-67B8-000E37A29FC7}"/>
              </a:ext>
            </a:extLst>
          </p:cNvPr>
          <p:cNvSpPr/>
          <p:nvPr userDrawn="1"/>
        </p:nvSpPr>
        <p:spPr>
          <a:xfrm>
            <a:off x="1296987" y="1371601"/>
            <a:ext cx="502920" cy="100584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3">
            <a:extLst>
              <a:ext uri="{FF2B5EF4-FFF2-40B4-BE49-F238E27FC236}">
                <a16:creationId xmlns:a16="http://schemas.microsoft.com/office/drawing/2014/main" id="{BEF68957-14B0-913A-C07E-CAD0F91249D9}"/>
              </a:ext>
            </a:extLst>
          </p:cNvPr>
          <p:cNvSpPr>
            <a:spLocks noGrp="1"/>
          </p:cNvSpPr>
          <p:nvPr>
            <p:ph type="body" sz="quarter" idx="18" hasCustomPrompt="1"/>
          </p:nvPr>
        </p:nvSpPr>
        <p:spPr>
          <a:xfrm>
            <a:off x="10899772" y="1936353"/>
            <a:ext cx="12190415" cy="1090042"/>
          </a:xfrm>
          <a:prstGeom prst="rect">
            <a:avLst/>
          </a:prstGeom>
        </p:spPr>
        <p:txBody>
          <a:bodyPr wrap="square" lIns="0" tIns="0" rIns="0" bIns="0">
            <a:spAutoFit/>
          </a:bodyPr>
          <a:lstStyle>
            <a:lvl1pPr marL="0" indent="0" algn="l" defTabSz="914400" rtl="0" eaLnBrk="1" latinLnBrk="0" hangingPunct="1">
              <a:lnSpc>
                <a:spcPct val="150000"/>
              </a:lnSpc>
              <a:spcBef>
                <a:spcPct val="0"/>
              </a:spcBef>
              <a:buNone/>
              <a:defRPr lang="en-US" sz="2500" b="0" i="0" kern="1200" dirty="0" smtClean="0">
                <a:solidFill>
                  <a:schemeClr val="tx1"/>
                </a:solidFill>
                <a:latin typeface="+mn-lt"/>
                <a:ea typeface="+mj-ea"/>
                <a:cs typeface="+mj-cs"/>
              </a:defRPr>
            </a:lvl1pPr>
            <a:lvl2pPr marL="0" indent="0" algn="l" defTabSz="914400" rtl="0" eaLnBrk="1" latinLnBrk="0" hangingPunct="1">
              <a:lnSpc>
                <a:spcPct val="150000"/>
              </a:lnSpc>
              <a:spcBef>
                <a:spcPct val="0"/>
              </a:spcBef>
              <a:buNone/>
              <a:defRPr lang="en-US" sz="25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25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25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2500" b="1" i="0" kern="1200" dirty="0">
                <a:solidFill>
                  <a:schemeClr val="tx2"/>
                </a:solidFill>
                <a:latin typeface="Figtree" pitchFamily="2" charset="0"/>
                <a:ea typeface="+mj-ea"/>
                <a:cs typeface="+mj-cs"/>
              </a:defRPr>
            </a:lvl5pPr>
          </a:lstStyle>
          <a:p>
            <a:pPr lvl="0"/>
            <a:r>
              <a:rPr lang="en-US" dirty="0"/>
              <a:t>Job title</a:t>
            </a:r>
          </a:p>
          <a:p>
            <a:pPr lvl="0"/>
            <a:r>
              <a:rPr lang="en-US" dirty="0"/>
              <a:t>Member since XXXX (if applicable)</a:t>
            </a:r>
          </a:p>
        </p:txBody>
      </p:sp>
    </p:spTree>
    <p:extLst>
      <p:ext uri="{BB962C8B-B14F-4D97-AF65-F5344CB8AC3E}">
        <p14:creationId xmlns:p14="http://schemas.microsoft.com/office/powerpoint/2010/main" val="28669684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39229725-B71A-87E4-C885-90D357D25D70}"/>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18CAAF86-1F0A-0271-B85F-355189131D0B}"/>
              </a:ext>
            </a:extLst>
          </p:cNvPr>
          <p:cNvSpPr>
            <a:spLocks noGrp="1"/>
          </p:cNvSpPr>
          <p:nvPr>
            <p:ph type="sldNum" sz="quarter" idx="12"/>
          </p:nvPr>
        </p:nvSpPr>
        <p:spPr/>
        <p:txBody>
          <a:bodyPr/>
          <a:lstStyle/>
          <a:p>
            <a:fld id="{148DAD48-55EF-E947-A072-9BBDEE59D7CD}" type="slidenum">
              <a:rPr lang="en-US" smtClean="0"/>
              <a:t>‹#›</a:t>
            </a:fld>
            <a:endParaRPr lang="en-US"/>
          </a:p>
        </p:txBody>
      </p:sp>
      <p:sp>
        <p:nvSpPr>
          <p:cNvPr id="10" name="Title 1">
            <a:extLst>
              <a:ext uri="{FF2B5EF4-FFF2-40B4-BE49-F238E27FC236}">
                <a16:creationId xmlns:a16="http://schemas.microsoft.com/office/drawing/2014/main" id="{6B52151B-64B8-91F3-DEAA-8C38D469353A}"/>
              </a:ext>
            </a:extLst>
          </p:cNvPr>
          <p:cNvSpPr>
            <a:spLocks noGrp="1"/>
          </p:cNvSpPr>
          <p:nvPr>
            <p:ph type="ctrTitle" hasCustomPrompt="1"/>
          </p:nvPr>
        </p:nvSpPr>
        <p:spPr>
          <a:xfrm>
            <a:off x="7164387" y="5791200"/>
            <a:ext cx="10058400" cy="1538883"/>
          </a:xfrm>
          <a:prstGeom prst="rect">
            <a:avLst/>
          </a:prstGeom>
        </p:spPr>
        <p:txBody>
          <a:bodyPr wrap="square" lIns="0" tIns="0" rIns="0" bIns="0" anchor="b" anchorCtr="0">
            <a:spAutoFit/>
          </a:bodyPr>
          <a:lstStyle>
            <a:lvl1pPr algn="ctr">
              <a:lnSpc>
                <a:spcPct val="100000"/>
              </a:lnSpc>
              <a:defRPr sz="5000" b="0" i="0">
                <a:solidFill>
                  <a:schemeClr val="accent2"/>
                </a:solidFill>
                <a:latin typeface="+mn-lt"/>
              </a:defRPr>
            </a:lvl1pPr>
          </a:lstStyle>
          <a:p>
            <a:r>
              <a:rPr lang="en-US" dirty="0"/>
              <a:t>Celebrate the wins and learn from the failures.</a:t>
            </a:r>
          </a:p>
        </p:txBody>
      </p:sp>
      <p:sp>
        <p:nvSpPr>
          <p:cNvPr id="12" name="Text Placeholder 12">
            <a:extLst>
              <a:ext uri="{FF2B5EF4-FFF2-40B4-BE49-F238E27FC236}">
                <a16:creationId xmlns:a16="http://schemas.microsoft.com/office/drawing/2014/main" id="{CE6EFBEC-AC6B-9228-D5E4-1BF8AEA131A9}"/>
              </a:ext>
            </a:extLst>
          </p:cNvPr>
          <p:cNvSpPr>
            <a:spLocks noGrp="1"/>
          </p:cNvSpPr>
          <p:nvPr>
            <p:ph type="body" sz="quarter" idx="16" hasCustomPrompt="1"/>
          </p:nvPr>
        </p:nvSpPr>
        <p:spPr>
          <a:xfrm>
            <a:off x="7564437" y="7821829"/>
            <a:ext cx="9258300" cy="410369"/>
          </a:xfrm>
          <a:prstGeom prst="rect">
            <a:avLst/>
          </a:prstGeom>
        </p:spPr>
        <p:txBody>
          <a:bodyPr wrap="square" lIns="0" tIns="0" rIns="0" bIns="0" anchor="b" anchorCtr="0">
            <a:spAutoFit/>
          </a:bodyPr>
          <a:lstStyle>
            <a:lvl1pPr marL="0" marR="0" indent="0" algn="ctr" defTabSz="2438430" rtl="0" eaLnBrk="1" fontAlgn="auto" latinLnBrk="0" hangingPunct="1">
              <a:lnSpc>
                <a:spcPct val="150000"/>
              </a:lnSpc>
              <a:spcBef>
                <a:spcPts val="2667"/>
              </a:spcBef>
              <a:spcAft>
                <a:spcPts val="0"/>
              </a:spcAft>
              <a:buClrTx/>
              <a:buSzTx/>
              <a:buFont typeface="Arial" panose="020B0604020202020204" pitchFamily="34" charset="0"/>
              <a:buNone/>
              <a:tabLst/>
              <a:defRPr sz="2000" b="1" i="0">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Brian Buffini</a:t>
            </a:r>
          </a:p>
        </p:txBody>
      </p:sp>
      <p:sp>
        <p:nvSpPr>
          <p:cNvPr id="15" name="Text Placeholder 12">
            <a:extLst>
              <a:ext uri="{FF2B5EF4-FFF2-40B4-BE49-F238E27FC236}">
                <a16:creationId xmlns:a16="http://schemas.microsoft.com/office/drawing/2014/main" id="{22D1848F-ACCA-3B3A-A73C-4726FBAC2C09}"/>
              </a:ext>
            </a:extLst>
          </p:cNvPr>
          <p:cNvSpPr>
            <a:spLocks noGrp="1"/>
          </p:cNvSpPr>
          <p:nvPr>
            <p:ph type="body" sz="quarter" idx="17" hasCustomPrompt="1"/>
          </p:nvPr>
        </p:nvSpPr>
        <p:spPr>
          <a:xfrm>
            <a:off x="7564437" y="8176437"/>
            <a:ext cx="9258300" cy="410369"/>
          </a:xfrm>
          <a:prstGeom prst="rect">
            <a:avLst/>
          </a:prstGeom>
        </p:spPr>
        <p:txBody>
          <a:bodyPr wrap="square" lIns="0" tIns="0" rIns="0" bIns="0" anchor="t" anchorCtr="0">
            <a:spAutoFit/>
          </a:bodyPr>
          <a:lstStyle>
            <a:lvl1pPr marL="0" marR="0" indent="0" algn="ctr" defTabSz="2438430" rtl="0" eaLnBrk="1" fontAlgn="auto" latinLnBrk="0" hangingPunct="1">
              <a:lnSpc>
                <a:spcPct val="150000"/>
              </a:lnSpc>
              <a:spcBef>
                <a:spcPts val="2667"/>
              </a:spcBef>
              <a:spcAft>
                <a:spcPts val="0"/>
              </a:spcAft>
              <a:buClrTx/>
              <a:buSzTx/>
              <a:buFont typeface="Arial" panose="020B0604020202020204" pitchFamily="34" charset="0"/>
              <a:buNone/>
              <a:tabLst/>
              <a:defRPr sz="20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Member since 1996</a:t>
            </a:r>
          </a:p>
        </p:txBody>
      </p:sp>
      <p:pic>
        <p:nvPicPr>
          <p:cNvPr id="2" name="Picture 1">
            <a:extLst>
              <a:ext uri="{FF2B5EF4-FFF2-40B4-BE49-F238E27FC236}">
                <a16:creationId xmlns:a16="http://schemas.microsoft.com/office/drawing/2014/main" id="{21526AD0-45D3-FC54-B958-BEA21BC8E88F}"/>
              </a:ext>
            </a:extLst>
          </p:cNvPr>
          <p:cNvPicPr>
            <a:picLocks noChangeAspect="1"/>
          </p:cNvPicPr>
          <p:nvPr userDrawn="1"/>
        </p:nvPicPr>
        <p:blipFill>
          <a:blip r:embed="rId2"/>
          <a:stretch>
            <a:fillRect/>
          </a:stretch>
        </p:blipFill>
        <p:spPr>
          <a:xfrm>
            <a:off x="11044237" y="3200400"/>
            <a:ext cx="2298700" cy="1822450"/>
          </a:xfrm>
          <a:prstGeom prst="rect">
            <a:avLst/>
          </a:prstGeom>
        </p:spPr>
      </p:pic>
    </p:spTree>
    <p:extLst>
      <p:ext uri="{BB962C8B-B14F-4D97-AF65-F5344CB8AC3E}">
        <p14:creationId xmlns:p14="http://schemas.microsoft.com/office/powerpoint/2010/main" val="42552995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eature Content">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712D5BFA-7680-8D5A-2655-DDFAA060020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E26E0B3-F2DD-C690-3802-8391744ED694}"/>
              </a:ext>
            </a:extLst>
          </p:cNvPr>
          <p:cNvSpPr>
            <a:spLocks noGrp="1"/>
          </p:cNvSpPr>
          <p:nvPr>
            <p:ph type="sldNum" sz="quarter" idx="12"/>
          </p:nvPr>
        </p:nvSpPr>
        <p:spPr/>
        <p:txBody>
          <a:bodyPr/>
          <a:lstStyle/>
          <a:p>
            <a:fld id="{148DAD48-55EF-E947-A072-9BBDEE59D7CD}" type="slidenum">
              <a:rPr lang="en-US" smtClean="0"/>
              <a:t>‹#›</a:t>
            </a:fld>
            <a:endParaRPr lang="en-US"/>
          </a:p>
        </p:txBody>
      </p:sp>
      <p:sp>
        <p:nvSpPr>
          <p:cNvPr id="8" name="Shape 6">
            <a:extLst>
              <a:ext uri="{FF2B5EF4-FFF2-40B4-BE49-F238E27FC236}">
                <a16:creationId xmlns:a16="http://schemas.microsoft.com/office/drawing/2014/main" id="{EDF4FEC1-17D9-7FB1-653F-B1BBE08EB7F8}"/>
              </a:ext>
            </a:extLst>
          </p:cNvPr>
          <p:cNvSpPr/>
          <p:nvPr userDrawn="1"/>
        </p:nvSpPr>
        <p:spPr>
          <a:xfrm>
            <a:off x="4471217" y="4114800"/>
            <a:ext cx="2971800" cy="2971800"/>
          </a:xfrm>
          <a:prstGeom prst="roundRect">
            <a:avLst>
              <a:gd name="adj" fmla="val 0"/>
            </a:avLst>
          </a:prstGeom>
          <a:solidFill>
            <a:schemeClr val="accent6"/>
          </a:solidFill>
          <a:ln w="6320">
            <a:solidFill>
              <a:srgbClr val="E8E6E4"/>
            </a:solidFill>
            <a:prstDash val="dash"/>
          </a:ln>
        </p:spPr>
        <p:txBody>
          <a:bodyPr/>
          <a:lstStyle/>
          <a:p>
            <a:endParaRPr lang="en-US" sz="12800"/>
          </a:p>
        </p:txBody>
      </p:sp>
      <p:sp>
        <p:nvSpPr>
          <p:cNvPr id="10" name="Shape 7">
            <a:extLst>
              <a:ext uri="{FF2B5EF4-FFF2-40B4-BE49-F238E27FC236}">
                <a16:creationId xmlns:a16="http://schemas.microsoft.com/office/drawing/2014/main" id="{BBCEA56F-E09A-B2ED-11E5-015AC0610C0C}"/>
              </a:ext>
            </a:extLst>
          </p:cNvPr>
          <p:cNvSpPr/>
          <p:nvPr userDrawn="1"/>
        </p:nvSpPr>
        <p:spPr>
          <a:xfrm>
            <a:off x="1831790" y="4102632"/>
            <a:ext cx="1903824" cy="1151147"/>
          </a:xfrm>
          <a:prstGeom prst="rect">
            <a:avLst/>
          </a:prstGeom>
          <a:noFill/>
          <a:ln/>
        </p:spPr>
        <p:txBody>
          <a:bodyPr/>
          <a:lstStyle/>
          <a:p>
            <a:endParaRPr lang="en-US" sz="12800"/>
          </a:p>
        </p:txBody>
      </p:sp>
      <p:sp>
        <p:nvSpPr>
          <p:cNvPr id="12" name="Title 1">
            <a:extLst>
              <a:ext uri="{FF2B5EF4-FFF2-40B4-BE49-F238E27FC236}">
                <a16:creationId xmlns:a16="http://schemas.microsoft.com/office/drawing/2014/main" id="{F3D76374-3662-3BC3-0F72-D8EB006EE738}"/>
              </a:ext>
            </a:extLst>
          </p:cNvPr>
          <p:cNvSpPr>
            <a:spLocks noGrp="1"/>
          </p:cNvSpPr>
          <p:nvPr>
            <p:ph type="ctrTitle" hasCustomPrompt="1"/>
          </p:nvPr>
        </p:nvSpPr>
        <p:spPr>
          <a:xfrm>
            <a:off x="8383586" y="3886200"/>
            <a:ext cx="11711873" cy="615553"/>
          </a:xfrm>
          <a:prstGeom prst="rect">
            <a:avLst/>
          </a:prstGeom>
        </p:spPr>
        <p:txBody>
          <a:bodyPr wrap="square" lIns="0" tIns="0" rIns="0" bIns="0" anchor="t" anchorCtr="0">
            <a:spAutoFit/>
          </a:bodyPr>
          <a:lstStyle>
            <a:lvl1pPr algn="l">
              <a:lnSpc>
                <a:spcPct val="150000"/>
              </a:lnSpc>
              <a:defRPr sz="3000" b="1" i="0">
                <a:solidFill>
                  <a:schemeClr val="accent2"/>
                </a:solidFill>
                <a:latin typeface="+mj-lt"/>
              </a:defRPr>
            </a:lvl1pPr>
          </a:lstStyle>
          <a:p>
            <a:r>
              <a:rPr lang="en-US" dirty="0"/>
              <a:t>Feature content with icon</a:t>
            </a:r>
          </a:p>
        </p:txBody>
      </p:sp>
      <p:sp>
        <p:nvSpPr>
          <p:cNvPr id="13" name="Text Placeholder 12">
            <a:extLst>
              <a:ext uri="{FF2B5EF4-FFF2-40B4-BE49-F238E27FC236}">
                <a16:creationId xmlns:a16="http://schemas.microsoft.com/office/drawing/2014/main" id="{A4F383FA-53EE-B216-51B0-3AAC1FC38EEA}"/>
              </a:ext>
            </a:extLst>
          </p:cNvPr>
          <p:cNvSpPr>
            <a:spLocks noGrp="1"/>
          </p:cNvSpPr>
          <p:nvPr>
            <p:ph type="body" sz="quarter" idx="16" hasCustomPrompt="1"/>
          </p:nvPr>
        </p:nvSpPr>
        <p:spPr>
          <a:xfrm>
            <a:off x="8383587" y="4842396"/>
            <a:ext cx="11772900"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3" name="Picture Placeholder 2">
            <a:extLst>
              <a:ext uri="{FF2B5EF4-FFF2-40B4-BE49-F238E27FC236}">
                <a16:creationId xmlns:a16="http://schemas.microsoft.com/office/drawing/2014/main" id="{A490FF5C-1ABB-7848-E479-BAE6F640AD47}"/>
              </a:ext>
            </a:extLst>
          </p:cNvPr>
          <p:cNvSpPr>
            <a:spLocks noGrp="1"/>
          </p:cNvSpPr>
          <p:nvPr>
            <p:ph type="pic" sz="quarter" idx="17"/>
          </p:nvPr>
        </p:nvSpPr>
        <p:spPr>
          <a:xfrm>
            <a:off x="4878387" y="4501753"/>
            <a:ext cx="2168922" cy="2168922"/>
          </a:xfrm>
          <a:prstGeom prst="rect">
            <a:avLst/>
          </a:prstGeom>
        </p:spPr>
        <p:txBody>
          <a:bodyPr/>
          <a:lstStyle/>
          <a:p>
            <a:endParaRPr lang="en-US"/>
          </a:p>
        </p:txBody>
      </p:sp>
    </p:spTree>
    <p:extLst>
      <p:ext uri="{BB962C8B-B14F-4D97-AF65-F5344CB8AC3E}">
        <p14:creationId xmlns:p14="http://schemas.microsoft.com/office/powerpoint/2010/main" val="23577692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ar Chart">
    <p:spTree>
      <p:nvGrpSpPr>
        <p:cNvPr id="1" name=""/>
        <p:cNvGrpSpPr/>
        <p:nvPr/>
      </p:nvGrpSpPr>
      <p:grpSpPr>
        <a:xfrm>
          <a:off x="0" y="0"/>
          <a:ext cx="0" cy="0"/>
          <a:chOff x="0" y="0"/>
          <a:chExt cx="0" cy="0"/>
        </a:xfrm>
      </p:grpSpPr>
      <p:sp>
        <p:nvSpPr>
          <p:cNvPr id="7" name="Chart Placeholder 11">
            <a:extLst>
              <a:ext uri="{FF2B5EF4-FFF2-40B4-BE49-F238E27FC236}">
                <a16:creationId xmlns:a16="http://schemas.microsoft.com/office/drawing/2014/main" id="{62B6A10D-F3ED-9107-91A7-37E97D7754D5}"/>
              </a:ext>
            </a:extLst>
          </p:cNvPr>
          <p:cNvSpPr>
            <a:spLocks noGrp="1"/>
          </p:cNvSpPr>
          <p:nvPr>
            <p:ph type="chart" sz="quarter" idx="18"/>
          </p:nvPr>
        </p:nvSpPr>
        <p:spPr>
          <a:xfrm>
            <a:off x="11279187" y="2423160"/>
            <a:ext cx="11430000" cy="7806332"/>
          </a:xfrm>
          <a:prstGeom prst="rect">
            <a:avLst/>
          </a:prstGeom>
        </p:spPr>
        <p:txBody>
          <a:bodyPr/>
          <a:lstStyle>
            <a:lvl1pPr marL="0" indent="0">
              <a:buNone/>
              <a:defRPr/>
            </a:lvl1pPr>
          </a:lstStyle>
          <a:p>
            <a:endParaRPr lang="en-US" dirty="0"/>
          </a:p>
        </p:txBody>
      </p:sp>
      <p:sp>
        <p:nvSpPr>
          <p:cNvPr id="2" name="Text Placeholder 12">
            <a:extLst>
              <a:ext uri="{FF2B5EF4-FFF2-40B4-BE49-F238E27FC236}">
                <a16:creationId xmlns:a16="http://schemas.microsoft.com/office/drawing/2014/main" id="{9461B9B7-8AAD-EEF1-62A4-9EC65DA17C15}"/>
              </a:ext>
            </a:extLst>
          </p:cNvPr>
          <p:cNvSpPr>
            <a:spLocks noGrp="1"/>
          </p:cNvSpPr>
          <p:nvPr>
            <p:ph type="body" sz="quarter" idx="16" hasCustomPrompt="1"/>
          </p:nvPr>
        </p:nvSpPr>
        <p:spPr>
          <a:xfrm>
            <a:off x="1234440" y="2423160"/>
            <a:ext cx="8229600" cy="2821285"/>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6" name="Content Placeholder 3">
            <a:extLst>
              <a:ext uri="{FF2B5EF4-FFF2-40B4-BE49-F238E27FC236}">
                <a16:creationId xmlns:a16="http://schemas.microsoft.com/office/drawing/2014/main" id="{4B1E8536-8C2B-9861-E729-858C517235D0}"/>
              </a:ext>
            </a:extLst>
          </p:cNvPr>
          <p:cNvSpPr>
            <a:spLocks noGrp="1"/>
          </p:cNvSpPr>
          <p:nvPr>
            <p:ph sz="half" idx="2"/>
          </p:nvPr>
        </p:nvSpPr>
        <p:spPr>
          <a:xfrm>
            <a:off x="1234440" y="5939432"/>
            <a:ext cx="8238743" cy="5414368"/>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13">
            <a:extLst>
              <a:ext uri="{FF2B5EF4-FFF2-40B4-BE49-F238E27FC236}">
                <a16:creationId xmlns:a16="http://schemas.microsoft.com/office/drawing/2014/main" id="{35CC5462-520F-50F7-2D78-07DE325E11F6}"/>
              </a:ext>
            </a:extLst>
          </p:cNvPr>
          <p:cNvSpPr>
            <a:spLocks noGrp="1"/>
          </p:cNvSpPr>
          <p:nvPr>
            <p:ph type="body" sz="quarter" idx="26" hasCustomPrompt="1"/>
          </p:nvPr>
        </p:nvSpPr>
        <p:spPr>
          <a:xfrm>
            <a:off x="1234440" y="1143000"/>
            <a:ext cx="21474748" cy="769441"/>
          </a:xfrm>
          <a:prstGeom prst="rect">
            <a:avLst/>
          </a:prstGeom>
        </p:spPr>
        <p:txBody>
          <a:bodyPr wrap="square"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Bar chart</a:t>
            </a:r>
          </a:p>
        </p:txBody>
      </p:sp>
      <p:sp>
        <p:nvSpPr>
          <p:cNvPr id="3" name="Footer Placeholder 2">
            <a:extLst>
              <a:ext uri="{FF2B5EF4-FFF2-40B4-BE49-F238E27FC236}">
                <a16:creationId xmlns:a16="http://schemas.microsoft.com/office/drawing/2014/main" id="{B3DC4992-DBCB-138F-8FA4-19C8233879F1}"/>
              </a:ext>
            </a:extLst>
          </p:cNvPr>
          <p:cNvSpPr>
            <a:spLocks noGrp="1"/>
          </p:cNvSpPr>
          <p:nvPr>
            <p:ph type="ftr" sz="quarter" idx="27"/>
          </p:nvPr>
        </p:nvSpPr>
        <p:spPr/>
        <p:txBody>
          <a:bodyPr/>
          <a:lstStyle/>
          <a:p>
            <a:r>
              <a:rPr lang="en-US"/>
              <a:t>Title of presentation</a:t>
            </a:r>
            <a:endParaRPr lang="en-US" dirty="0"/>
          </a:p>
        </p:txBody>
      </p:sp>
      <p:sp>
        <p:nvSpPr>
          <p:cNvPr id="4" name="Slide Number Placeholder 3">
            <a:extLst>
              <a:ext uri="{FF2B5EF4-FFF2-40B4-BE49-F238E27FC236}">
                <a16:creationId xmlns:a16="http://schemas.microsoft.com/office/drawing/2014/main" id="{92CEF912-482E-42DD-2E93-5B20242524B0}"/>
              </a:ext>
            </a:extLst>
          </p:cNvPr>
          <p:cNvSpPr>
            <a:spLocks noGrp="1"/>
          </p:cNvSpPr>
          <p:nvPr>
            <p:ph type="sldNum" sz="quarter" idx="28"/>
          </p:nvPr>
        </p:nvSpPr>
        <p:spPr/>
        <p:txBody>
          <a:bodyPr/>
          <a:lstStyle/>
          <a:p>
            <a:fld id="{148DAD48-55EF-E947-A072-9BBDEE59D7CD}" type="slidenum">
              <a:rPr lang="en-US" smtClean="0"/>
              <a:pPr/>
              <a:t>‹#›</a:t>
            </a:fld>
            <a:endParaRPr lang="en-US" dirty="0"/>
          </a:p>
        </p:txBody>
      </p:sp>
    </p:spTree>
    <p:extLst>
      <p:ext uri="{BB962C8B-B14F-4D97-AF65-F5344CB8AC3E}">
        <p14:creationId xmlns:p14="http://schemas.microsoft.com/office/powerpoint/2010/main" val="1763362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Dark Background">
    <p:bg>
      <p:bgPr>
        <a:solidFill>
          <a:schemeClr val="tx2"/>
        </a:solidFill>
        <a:effectLst/>
      </p:bgPr>
    </p:bg>
    <p:spTree>
      <p:nvGrpSpPr>
        <p:cNvPr id="1" name=""/>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DD0040CF-3208-820F-B65F-C0DA3FAC60F3}"/>
              </a:ext>
            </a:extLst>
          </p:cNvPr>
          <p:cNvPicPr>
            <a:picLocks noChangeAspect="1"/>
          </p:cNvPicPr>
          <p:nvPr userDrawn="1"/>
        </p:nvPicPr>
        <p:blipFill>
          <a:blip r:embed="rId2">
            <a:alphaModFix amt="25000"/>
          </a:blip>
          <a:srcRect/>
          <a:stretch/>
        </p:blipFill>
        <p:spPr>
          <a:xfrm>
            <a:off x="12193587" y="-1858554"/>
            <a:ext cx="17891368" cy="17433107"/>
          </a:xfrm>
          <a:prstGeom prst="rect">
            <a:avLst/>
          </a:prstGeom>
        </p:spPr>
      </p:pic>
      <p:pic>
        <p:nvPicPr>
          <p:cNvPr id="7" name="Graphic 6">
            <a:extLst>
              <a:ext uri="{FF2B5EF4-FFF2-40B4-BE49-F238E27FC236}">
                <a16:creationId xmlns:a16="http://schemas.microsoft.com/office/drawing/2014/main" id="{67625987-B468-14BF-8EEF-0908F322751A}"/>
              </a:ext>
            </a:extLst>
          </p:cNvPr>
          <p:cNvPicPr>
            <a:picLocks noChangeAspect="1"/>
          </p:cNvPicPr>
          <p:nvPr userDrawn="1"/>
        </p:nvPicPr>
        <p:blipFill>
          <a:blip r:embed="rId3">
            <a:extLst>
              <a:ext uri="{96DAC541-7B7A-43D3-8B79-37D633B846F1}">
                <asvg:svgBlip xmlns:asvg="http://schemas.microsoft.com/office/drawing/2016/SVG/main" r:embed="rId4"/>
              </a:ext>
            </a:extLst>
          </a:blip>
          <a:srcRect l="10" r="10"/>
          <a:stretch/>
        </p:blipFill>
        <p:spPr>
          <a:xfrm>
            <a:off x="1234440" y="1257300"/>
            <a:ext cx="3582281" cy="1060055"/>
          </a:xfrm>
          <a:prstGeom prst="rect">
            <a:avLst/>
          </a:prstGeom>
        </p:spPr>
      </p:pic>
      <p:sp>
        <p:nvSpPr>
          <p:cNvPr id="8" name="Title Placeholder 5">
            <a:extLst>
              <a:ext uri="{FF2B5EF4-FFF2-40B4-BE49-F238E27FC236}">
                <a16:creationId xmlns:a16="http://schemas.microsoft.com/office/drawing/2014/main" id="{979D5F4E-DBE7-3166-AB14-18A5F3DAD0A4}"/>
              </a:ext>
            </a:extLst>
          </p:cNvPr>
          <p:cNvSpPr>
            <a:spLocks noGrp="1"/>
          </p:cNvSpPr>
          <p:nvPr>
            <p:ph type="title" hasCustomPrompt="1"/>
          </p:nvPr>
        </p:nvSpPr>
        <p:spPr>
          <a:xfrm>
            <a:off x="1234440" y="3200400"/>
            <a:ext cx="21945600" cy="1246495"/>
          </a:xfrm>
          <a:prstGeom prst="rect">
            <a:avLst/>
          </a:prstGeom>
        </p:spPr>
        <p:txBody>
          <a:bodyPr vert="horz" wrap="square" lIns="0" tIns="0" rIns="0" bIns="0" rtlCol="0" anchor="t" anchorCtr="0">
            <a:spAutoFit/>
          </a:bodyPr>
          <a:lstStyle>
            <a:lvl1pPr>
              <a:defRPr sz="9000" b="1" i="0">
                <a:solidFill>
                  <a:schemeClr val="bg1"/>
                </a:solidFill>
                <a:latin typeface="+mj-lt"/>
              </a:defRPr>
            </a:lvl1pPr>
          </a:lstStyle>
          <a:p>
            <a:r>
              <a:rPr lang="en-US" dirty="0"/>
              <a:t>Title Slide</a:t>
            </a:r>
          </a:p>
        </p:txBody>
      </p:sp>
      <p:sp>
        <p:nvSpPr>
          <p:cNvPr id="19" name="Text Placeholder 18">
            <a:extLst>
              <a:ext uri="{FF2B5EF4-FFF2-40B4-BE49-F238E27FC236}">
                <a16:creationId xmlns:a16="http://schemas.microsoft.com/office/drawing/2014/main" id="{7020FC13-228F-0D95-8E84-BB502CF61FB5}"/>
              </a:ext>
            </a:extLst>
          </p:cNvPr>
          <p:cNvSpPr>
            <a:spLocks noGrp="1"/>
          </p:cNvSpPr>
          <p:nvPr>
            <p:ph type="body" sz="quarter" idx="11" hasCustomPrompt="1"/>
          </p:nvPr>
        </p:nvSpPr>
        <p:spPr>
          <a:xfrm>
            <a:off x="1234440" y="4686300"/>
            <a:ext cx="21945600" cy="1257300"/>
          </a:xfrm>
          <a:prstGeom prst="rect">
            <a:avLst/>
          </a:prstGeom>
        </p:spPr>
        <p:txBody>
          <a:bodyPr/>
          <a:lstStyle>
            <a:lvl1pPr marL="0" indent="0" algn="l" defTabSz="914400" rtl="0" eaLnBrk="1" latinLnBrk="0" hangingPunct="1">
              <a:lnSpc>
                <a:spcPct val="90000"/>
              </a:lnSpc>
              <a:spcBef>
                <a:spcPct val="0"/>
              </a:spcBef>
              <a:buNone/>
              <a:defRPr lang="en-US" sz="7200" b="0" i="0" kern="1200" dirty="0" smtClean="0">
                <a:solidFill>
                  <a:schemeClr val="accent6"/>
                </a:solidFill>
                <a:latin typeface="+mn-lt"/>
                <a:ea typeface="+mj-ea"/>
                <a:cs typeface="+mj-cs"/>
              </a:defRPr>
            </a:lvl1pPr>
            <a:lvl2pPr marL="0" indent="0" algn="l" defTabSz="914400" rtl="0" eaLnBrk="1" latinLnBrk="0" hangingPunct="1">
              <a:lnSpc>
                <a:spcPct val="90000"/>
              </a:lnSpc>
              <a:spcBef>
                <a:spcPct val="0"/>
              </a:spcBef>
              <a:buNone/>
              <a:defRPr lang="en-US" sz="7200" b="0" i="0" kern="1200" dirty="0" smtClean="0">
                <a:solidFill>
                  <a:schemeClr val="accent6"/>
                </a:solidFill>
                <a:latin typeface="Figtree" pitchFamily="2" charset="0"/>
                <a:ea typeface="+mj-ea"/>
                <a:cs typeface="+mj-cs"/>
              </a:defRPr>
            </a:lvl2pPr>
            <a:lvl3pPr marL="0" indent="0" algn="l" defTabSz="914400" rtl="0" eaLnBrk="1" latinLnBrk="0" hangingPunct="1">
              <a:lnSpc>
                <a:spcPct val="90000"/>
              </a:lnSpc>
              <a:spcBef>
                <a:spcPct val="0"/>
              </a:spcBef>
              <a:buNone/>
              <a:defRPr lang="en-US" sz="7200" b="0" i="0" kern="1200" dirty="0" smtClean="0">
                <a:solidFill>
                  <a:schemeClr val="accent6"/>
                </a:solidFill>
                <a:latin typeface="Figtree" pitchFamily="2" charset="0"/>
                <a:ea typeface="+mj-ea"/>
                <a:cs typeface="+mj-cs"/>
              </a:defRPr>
            </a:lvl3pPr>
            <a:lvl4pPr marL="0" indent="0" algn="l" defTabSz="914400" rtl="0" eaLnBrk="1" latinLnBrk="0" hangingPunct="1">
              <a:lnSpc>
                <a:spcPct val="90000"/>
              </a:lnSpc>
              <a:spcBef>
                <a:spcPct val="0"/>
              </a:spcBef>
              <a:buNone/>
              <a:defRPr lang="en-US" sz="7200" b="0" i="0" kern="1200" dirty="0" smtClean="0">
                <a:solidFill>
                  <a:schemeClr val="accent6"/>
                </a:solidFill>
                <a:latin typeface="Figtree" pitchFamily="2" charset="0"/>
                <a:ea typeface="+mj-ea"/>
                <a:cs typeface="+mj-cs"/>
              </a:defRPr>
            </a:lvl4pPr>
            <a:lvl5pPr marL="0" indent="0" algn="l" defTabSz="914400" rtl="0" eaLnBrk="1" latinLnBrk="0" hangingPunct="1">
              <a:lnSpc>
                <a:spcPct val="90000"/>
              </a:lnSpc>
              <a:spcBef>
                <a:spcPct val="0"/>
              </a:spcBef>
              <a:buNone/>
              <a:defRPr lang="en-US" sz="7200" b="0" i="0" kern="1200" dirty="0">
                <a:solidFill>
                  <a:schemeClr val="accent6"/>
                </a:solidFill>
                <a:latin typeface="Figtree" pitchFamily="2" charset="0"/>
                <a:ea typeface="+mj-ea"/>
                <a:cs typeface="+mj-cs"/>
              </a:defRPr>
            </a:lvl5pPr>
          </a:lstStyle>
          <a:p>
            <a:pPr lvl="0"/>
            <a:r>
              <a:rPr lang="en-US" dirty="0"/>
              <a:t>Presentation subtitle</a:t>
            </a:r>
          </a:p>
        </p:txBody>
      </p:sp>
      <p:sp>
        <p:nvSpPr>
          <p:cNvPr id="4" name="Text Placeholder 12">
            <a:extLst>
              <a:ext uri="{FF2B5EF4-FFF2-40B4-BE49-F238E27FC236}">
                <a16:creationId xmlns:a16="http://schemas.microsoft.com/office/drawing/2014/main" id="{D7571EEF-9851-7C38-AFDB-F0CA0FBB1673}"/>
              </a:ext>
            </a:extLst>
          </p:cNvPr>
          <p:cNvSpPr>
            <a:spLocks noGrp="1"/>
          </p:cNvSpPr>
          <p:nvPr>
            <p:ph type="body" sz="quarter" idx="16" hasCustomPrompt="1"/>
          </p:nvPr>
        </p:nvSpPr>
        <p:spPr>
          <a:xfrm>
            <a:off x="1234440" y="6835139"/>
            <a:ext cx="9601200"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solidFill>
                  <a:schemeClr val="bg1"/>
                </a:solidFill>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Tree>
    <p:extLst>
      <p:ext uri="{BB962C8B-B14F-4D97-AF65-F5344CB8AC3E}">
        <p14:creationId xmlns:p14="http://schemas.microsoft.com/office/powerpoint/2010/main" val="10645733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e Char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C0A96C7-861C-14ED-A77A-E939C66A7D1B}"/>
              </a:ext>
            </a:extLst>
          </p:cNvPr>
          <p:cNvSpPr/>
          <p:nvPr userDrawn="1"/>
        </p:nvSpPr>
        <p:spPr>
          <a:xfrm>
            <a:off x="10364787" y="0"/>
            <a:ext cx="14022388" cy="128778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hart Placeholder 11">
            <a:extLst>
              <a:ext uri="{FF2B5EF4-FFF2-40B4-BE49-F238E27FC236}">
                <a16:creationId xmlns:a16="http://schemas.microsoft.com/office/drawing/2014/main" id="{BF9DAC97-B9D0-1FCA-A10A-61D8250FDDE6}"/>
              </a:ext>
            </a:extLst>
          </p:cNvPr>
          <p:cNvSpPr>
            <a:spLocks noGrp="1"/>
          </p:cNvSpPr>
          <p:nvPr>
            <p:ph type="chart" sz="quarter" idx="18"/>
          </p:nvPr>
        </p:nvSpPr>
        <p:spPr>
          <a:xfrm>
            <a:off x="12574587" y="2171700"/>
            <a:ext cx="9372600" cy="9372600"/>
          </a:xfrm>
          <a:prstGeom prst="rect">
            <a:avLst/>
          </a:prstGeom>
        </p:spPr>
        <p:txBody>
          <a:bodyPr/>
          <a:lstStyle>
            <a:lvl1pPr marL="0" indent="0">
              <a:buNone/>
              <a:defRPr/>
            </a:lvl1pPr>
          </a:lstStyle>
          <a:p>
            <a:endParaRPr lang="en-US" dirty="0"/>
          </a:p>
        </p:txBody>
      </p:sp>
      <p:sp>
        <p:nvSpPr>
          <p:cNvPr id="2" name="Text Placeholder 12">
            <a:extLst>
              <a:ext uri="{FF2B5EF4-FFF2-40B4-BE49-F238E27FC236}">
                <a16:creationId xmlns:a16="http://schemas.microsoft.com/office/drawing/2014/main" id="{DC056437-1B9A-E1DA-B3C2-786F75AA24D2}"/>
              </a:ext>
            </a:extLst>
          </p:cNvPr>
          <p:cNvSpPr>
            <a:spLocks noGrp="1"/>
          </p:cNvSpPr>
          <p:nvPr>
            <p:ph type="body" sz="quarter" idx="16" hasCustomPrompt="1"/>
          </p:nvPr>
        </p:nvSpPr>
        <p:spPr>
          <a:xfrm>
            <a:off x="1234440" y="2423160"/>
            <a:ext cx="8229600" cy="2821285"/>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6" name="Content Placeholder 3">
            <a:extLst>
              <a:ext uri="{FF2B5EF4-FFF2-40B4-BE49-F238E27FC236}">
                <a16:creationId xmlns:a16="http://schemas.microsoft.com/office/drawing/2014/main" id="{FF3CA2BB-C395-8278-D550-930A55B2B4D5}"/>
              </a:ext>
            </a:extLst>
          </p:cNvPr>
          <p:cNvSpPr>
            <a:spLocks noGrp="1"/>
          </p:cNvSpPr>
          <p:nvPr>
            <p:ph sz="half" idx="2"/>
          </p:nvPr>
        </p:nvSpPr>
        <p:spPr>
          <a:xfrm>
            <a:off x="1234440" y="5943600"/>
            <a:ext cx="8238743" cy="5414368"/>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13">
            <a:extLst>
              <a:ext uri="{FF2B5EF4-FFF2-40B4-BE49-F238E27FC236}">
                <a16:creationId xmlns:a16="http://schemas.microsoft.com/office/drawing/2014/main" id="{A485E55D-8446-C510-2DF8-4A4C07277B3C}"/>
              </a:ext>
            </a:extLst>
          </p:cNvPr>
          <p:cNvSpPr>
            <a:spLocks noGrp="1"/>
          </p:cNvSpPr>
          <p:nvPr>
            <p:ph type="body" sz="quarter" idx="26" hasCustomPrompt="1"/>
          </p:nvPr>
        </p:nvSpPr>
        <p:spPr>
          <a:xfrm>
            <a:off x="1234440" y="1143000"/>
            <a:ext cx="8238743" cy="769441"/>
          </a:xfrm>
          <a:prstGeom prst="rect">
            <a:avLst/>
          </a:prstGeom>
        </p:spPr>
        <p:txBody>
          <a:bodyPr wrap="square"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Pie chart</a:t>
            </a:r>
          </a:p>
        </p:txBody>
      </p:sp>
      <p:sp>
        <p:nvSpPr>
          <p:cNvPr id="3" name="Footer Placeholder 2">
            <a:extLst>
              <a:ext uri="{FF2B5EF4-FFF2-40B4-BE49-F238E27FC236}">
                <a16:creationId xmlns:a16="http://schemas.microsoft.com/office/drawing/2014/main" id="{56723EB6-5F8D-854C-D0BC-13DDC338F5BD}"/>
              </a:ext>
            </a:extLst>
          </p:cNvPr>
          <p:cNvSpPr>
            <a:spLocks noGrp="1"/>
          </p:cNvSpPr>
          <p:nvPr>
            <p:ph type="ftr" sz="quarter" idx="27"/>
          </p:nvPr>
        </p:nvSpPr>
        <p:spPr/>
        <p:txBody>
          <a:bodyPr/>
          <a:lstStyle/>
          <a:p>
            <a:r>
              <a:rPr lang="en-US"/>
              <a:t>Title of presentation</a:t>
            </a:r>
            <a:endParaRPr lang="en-US" dirty="0"/>
          </a:p>
        </p:txBody>
      </p:sp>
      <p:sp>
        <p:nvSpPr>
          <p:cNvPr id="5" name="Slide Number Placeholder 4">
            <a:extLst>
              <a:ext uri="{FF2B5EF4-FFF2-40B4-BE49-F238E27FC236}">
                <a16:creationId xmlns:a16="http://schemas.microsoft.com/office/drawing/2014/main" id="{29B9B4E5-2964-F5AF-3799-81CA4C81FF74}"/>
              </a:ext>
            </a:extLst>
          </p:cNvPr>
          <p:cNvSpPr>
            <a:spLocks noGrp="1"/>
          </p:cNvSpPr>
          <p:nvPr>
            <p:ph type="sldNum" sz="quarter" idx="28"/>
          </p:nvPr>
        </p:nvSpPr>
        <p:spPr/>
        <p:txBody>
          <a:bodyPr/>
          <a:lstStyle/>
          <a:p>
            <a:fld id="{148DAD48-55EF-E947-A072-9BBDEE59D7CD}" type="slidenum">
              <a:rPr lang="en-US" smtClean="0"/>
              <a:pPr/>
              <a:t>‹#›</a:t>
            </a:fld>
            <a:endParaRPr lang="en-US" dirty="0"/>
          </a:p>
        </p:txBody>
      </p:sp>
    </p:spTree>
    <p:extLst>
      <p:ext uri="{BB962C8B-B14F-4D97-AF65-F5344CB8AC3E}">
        <p14:creationId xmlns:p14="http://schemas.microsoft.com/office/powerpoint/2010/main" val="4090247127"/>
      </p:ext>
    </p:extLst>
  </p:cSld>
  <p:clrMapOvr>
    <a:masterClrMapping/>
  </p:clrMapOvr>
  <p:extLst>
    <p:ext uri="{DCECCB84-F9BA-43D5-87BE-67443E8EF086}">
      <p15:sldGuideLst xmlns:p15="http://schemas.microsoft.com/office/powerpoint/2012/main">
        <p15:guide id="1" orient="horz" pos="4320" userDrawn="1">
          <p15:clr>
            <a:srgbClr val="FBAE40"/>
          </p15:clr>
        </p15:guide>
        <p15:guide id="2" pos="7681"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1" name="Table Placeholder 9">
            <a:extLst>
              <a:ext uri="{FF2B5EF4-FFF2-40B4-BE49-F238E27FC236}">
                <a16:creationId xmlns:a16="http://schemas.microsoft.com/office/drawing/2014/main" id="{7FE5F57D-4068-1921-F2CF-0E0BEBB39C87}"/>
              </a:ext>
            </a:extLst>
          </p:cNvPr>
          <p:cNvSpPr>
            <a:spLocks noGrp="1"/>
          </p:cNvSpPr>
          <p:nvPr>
            <p:ph type="tbl" sz="quarter" idx="18"/>
          </p:nvPr>
        </p:nvSpPr>
        <p:spPr>
          <a:xfrm>
            <a:off x="1234440" y="3200400"/>
            <a:ext cx="21931947" cy="8229600"/>
          </a:xfrm>
          <a:prstGeom prst="rect">
            <a:avLst/>
          </a:prstGeom>
        </p:spPr>
        <p:txBody>
          <a:bodyPr/>
          <a:lstStyle>
            <a:lvl1pPr marL="0" indent="0">
              <a:buNone/>
              <a:defRPr/>
            </a:lvl1pPr>
          </a:lstStyle>
          <a:p>
            <a:endParaRPr lang="en-US" dirty="0"/>
          </a:p>
        </p:txBody>
      </p:sp>
      <p:sp>
        <p:nvSpPr>
          <p:cNvPr id="3" name="Text Placeholder 13">
            <a:extLst>
              <a:ext uri="{FF2B5EF4-FFF2-40B4-BE49-F238E27FC236}">
                <a16:creationId xmlns:a16="http://schemas.microsoft.com/office/drawing/2014/main" id="{BE51F6FD-6939-01E5-1042-4DA8F605B52A}"/>
              </a:ext>
            </a:extLst>
          </p:cNvPr>
          <p:cNvSpPr>
            <a:spLocks noGrp="1"/>
          </p:cNvSpPr>
          <p:nvPr>
            <p:ph type="body" sz="quarter" idx="26" hasCustomPrompt="1"/>
          </p:nvPr>
        </p:nvSpPr>
        <p:spPr>
          <a:xfrm>
            <a:off x="1234440" y="1143000"/>
            <a:ext cx="21474748" cy="769441"/>
          </a:xfrm>
          <a:prstGeom prst="rect">
            <a:avLst/>
          </a:prstGeom>
        </p:spPr>
        <p:txBody>
          <a:bodyPr wrap="square"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Table</a:t>
            </a:r>
          </a:p>
        </p:txBody>
      </p:sp>
      <p:sp>
        <p:nvSpPr>
          <p:cNvPr id="2" name="Footer Placeholder 1">
            <a:extLst>
              <a:ext uri="{FF2B5EF4-FFF2-40B4-BE49-F238E27FC236}">
                <a16:creationId xmlns:a16="http://schemas.microsoft.com/office/drawing/2014/main" id="{53B3A976-565F-E5A7-A4F5-2823D10786A2}"/>
              </a:ext>
            </a:extLst>
          </p:cNvPr>
          <p:cNvSpPr>
            <a:spLocks noGrp="1"/>
          </p:cNvSpPr>
          <p:nvPr>
            <p:ph type="ftr" sz="quarter" idx="27"/>
          </p:nvPr>
        </p:nvSpPr>
        <p:spPr/>
        <p:txBody>
          <a:bodyPr/>
          <a:lstStyle/>
          <a:p>
            <a:r>
              <a:rPr lang="en-US"/>
              <a:t>Title of presentation</a:t>
            </a:r>
            <a:endParaRPr lang="en-US" dirty="0"/>
          </a:p>
        </p:txBody>
      </p:sp>
      <p:sp>
        <p:nvSpPr>
          <p:cNvPr id="4" name="Slide Number Placeholder 3">
            <a:extLst>
              <a:ext uri="{FF2B5EF4-FFF2-40B4-BE49-F238E27FC236}">
                <a16:creationId xmlns:a16="http://schemas.microsoft.com/office/drawing/2014/main" id="{02FC5437-3722-176B-0385-0F68EEC131E6}"/>
              </a:ext>
            </a:extLst>
          </p:cNvPr>
          <p:cNvSpPr>
            <a:spLocks noGrp="1"/>
          </p:cNvSpPr>
          <p:nvPr>
            <p:ph type="sldNum" sz="quarter" idx="28"/>
          </p:nvPr>
        </p:nvSpPr>
        <p:spPr/>
        <p:txBody>
          <a:bodyPr/>
          <a:lstStyle/>
          <a:p>
            <a:fld id="{148DAD48-55EF-E947-A072-9BBDEE59D7CD}" type="slidenum">
              <a:rPr lang="en-US" smtClean="0"/>
              <a:pPr/>
              <a:t>‹#›</a:t>
            </a:fld>
            <a:endParaRPr lang="en-US" dirty="0"/>
          </a:p>
        </p:txBody>
      </p:sp>
    </p:spTree>
    <p:extLst>
      <p:ext uri="{BB962C8B-B14F-4D97-AF65-F5344CB8AC3E}">
        <p14:creationId xmlns:p14="http://schemas.microsoft.com/office/powerpoint/2010/main" val="952739383"/>
      </p:ext>
    </p:extLst>
  </p:cSld>
  <p:clrMapOvr>
    <a:masterClrMapping/>
  </p:clrMapOvr>
  <p:extLst>
    <p:ext uri="{DCECCB84-F9BA-43D5-87BE-67443E8EF086}">
      <p15:sldGuideLst xmlns:p15="http://schemas.microsoft.com/office/powerpoint/2012/main">
        <p15:guide id="1" orient="horz" pos="4320" userDrawn="1">
          <p15:clr>
            <a:srgbClr val="FBAE40"/>
          </p15:clr>
        </p15:guide>
        <p15:guide id="2" pos="7681"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ember Story">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6199797-42D8-45D2-A44B-CA0B6885CEC9}"/>
              </a:ext>
            </a:extLst>
          </p:cNvPr>
          <p:cNvSpPr>
            <a:spLocks noGrp="1"/>
          </p:cNvSpPr>
          <p:nvPr>
            <p:ph type="ctrTitle" hasCustomPrompt="1"/>
          </p:nvPr>
        </p:nvSpPr>
        <p:spPr>
          <a:xfrm>
            <a:off x="1234440" y="1143000"/>
            <a:ext cx="21945600" cy="1025922"/>
          </a:xfrm>
          <a:prstGeom prst="rect">
            <a:avLst/>
          </a:prstGeom>
        </p:spPr>
        <p:txBody>
          <a:bodyPr wrap="square" lIns="0" tIns="0" rIns="0" bIns="0" anchor="t" anchorCtr="0">
            <a:normAutofit/>
          </a:bodyPr>
          <a:lstStyle>
            <a:lvl1pPr algn="l">
              <a:lnSpc>
                <a:spcPct val="130000"/>
              </a:lnSpc>
              <a:defRPr sz="5000" b="1" i="0">
                <a:solidFill>
                  <a:schemeClr val="accent2"/>
                </a:solidFill>
                <a:latin typeface="+mj-lt"/>
              </a:defRPr>
            </a:lvl1pPr>
          </a:lstStyle>
          <a:p>
            <a:r>
              <a:rPr lang="en-US" dirty="0"/>
              <a:t>Member story: [Member name]</a:t>
            </a:r>
          </a:p>
        </p:txBody>
      </p:sp>
      <p:sp>
        <p:nvSpPr>
          <p:cNvPr id="9" name="Text Placeholder 9">
            <a:extLst>
              <a:ext uri="{FF2B5EF4-FFF2-40B4-BE49-F238E27FC236}">
                <a16:creationId xmlns:a16="http://schemas.microsoft.com/office/drawing/2014/main" id="{8731955A-0DCD-44DA-9A1E-FA45C55EADF0}"/>
              </a:ext>
            </a:extLst>
          </p:cNvPr>
          <p:cNvSpPr>
            <a:spLocks noGrp="1"/>
          </p:cNvSpPr>
          <p:nvPr>
            <p:ph type="body" sz="quarter" idx="21" hasCustomPrompt="1"/>
          </p:nvPr>
        </p:nvSpPr>
        <p:spPr>
          <a:xfrm>
            <a:off x="3125787" y="2316835"/>
            <a:ext cx="20251100" cy="500000"/>
          </a:xfrm>
          <a:prstGeom prst="rect">
            <a:avLst/>
          </a:prstGeom>
        </p:spPr>
        <p:txBody>
          <a:bodyPr lIns="0" tIns="0" rIns="0" bIns="0" anchor="t" anchorCtr="0">
            <a:noAutofit/>
          </a:bodyPr>
          <a:lstStyle>
            <a:lvl1pPr marL="0" indent="0" algn="l">
              <a:lnSpc>
                <a:spcPct val="110000"/>
              </a:lnSpc>
              <a:buNone/>
              <a:defRPr sz="4000" b="1" i="0">
                <a:solidFill>
                  <a:schemeClr val="tx1"/>
                </a:solidFill>
                <a:latin typeface="+mj-lt"/>
              </a:defRPr>
            </a:lvl1pPr>
          </a:lstStyle>
          <a:p>
            <a:r>
              <a:rPr lang="en-US" dirty="0"/>
              <a:t>Member name</a:t>
            </a:r>
          </a:p>
        </p:txBody>
      </p:sp>
      <p:sp>
        <p:nvSpPr>
          <p:cNvPr id="10" name="Text Placeholder 10">
            <a:extLst>
              <a:ext uri="{FF2B5EF4-FFF2-40B4-BE49-F238E27FC236}">
                <a16:creationId xmlns:a16="http://schemas.microsoft.com/office/drawing/2014/main" id="{2FC3C24D-6C7A-41D6-99ED-4CC3879A4084}"/>
              </a:ext>
            </a:extLst>
          </p:cNvPr>
          <p:cNvSpPr>
            <a:spLocks noGrp="1"/>
          </p:cNvSpPr>
          <p:nvPr>
            <p:ph type="body" sz="quarter" idx="22" hasCustomPrompt="1"/>
          </p:nvPr>
        </p:nvSpPr>
        <p:spPr>
          <a:xfrm>
            <a:off x="3125787" y="3003822"/>
            <a:ext cx="20251100" cy="500000"/>
          </a:xfrm>
          <a:prstGeom prst="rect">
            <a:avLst/>
          </a:prstGeom>
        </p:spPr>
        <p:txBody>
          <a:bodyPr lIns="0" tIns="0" rIns="0" bIns="0" anchor="t" anchorCtr="0">
            <a:normAutofit/>
          </a:bodyPr>
          <a:lstStyle>
            <a:lvl1pPr marL="0" indent="0" algn="l">
              <a:lnSpc>
                <a:spcPct val="110000"/>
              </a:lnSpc>
              <a:buNone/>
              <a:defRPr sz="3000" b="0" i="0">
                <a:solidFill>
                  <a:schemeClr val="tx1"/>
                </a:solidFill>
                <a:latin typeface="+mn-lt"/>
              </a:defRPr>
            </a:lvl1pPr>
          </a:lstStyle>
          <a:p>
            <a:r>
              <a:rPr lang="en-US" dirty="0"/>
              <a:t>City, State   |  Buffini member since XXXX</a:t>
            </a:r>
          </a:p>
        </p:txBody>
      </p:sp>
      <p:sp>
        <p:nvSpPr>
          <p:cNvPr id="3" name="Picture Placeholder 2">
            <a:extLst>
              <a:ext uri="{FF2B5EF4-FFF2-40B4-BE49-F238E27FC236}">
                <a16:creationId xmlns:a16="http://schemas.microsoft.com/office/drawing/2014/main" id="{6F35B9DC-C5A7-CECC-D5F4-D53F54631E25}"/>
              </a:ext>
            </a:extLst>
          </p:cNvPr>
          <p:cNvSpPr>
            <a:spLocks noGrp="1"/>
          </p:cNvSpPr>
          <p:nvPr>
            <p:ph type="pic" sz="quarter" idx="26"/>
          </p:nvPr>
        </p:nvSpPr>
        <p:spPr>
          <a:xfrm>
            <a:off x="1244494" y="2133835"/>
            <a:ext cx="1447800" cy="1447800"/>
          </a:xfrm>
          <a:prstGeom prst="rect">
            <a:avLst/>
          </a:prstGeom>
          <a:solidFill>
            <a:schemeClr val="bg2"/>
          </a:solidFill>
        </p:spPr>
        <p:txBody>
          <a:bodyPr/>
          <a:lstStyle/>
          <a:p>
            <a:endParaRPr lang="en-US"/>
          </a:p>
        </p:txBody>
      </p:sp>
      <p:sp>
        <p:nvSpPr>
          <p:cNvPr id="23" name="Text Placeholder 13">
            <a:extLst>
              <a:ext uri="{FF2B5EF4-FFF2-40B4-BE49-F238E27FC236}">
                <a16:creationId xmlns:a16="http://schemas.microsoft.com/office/drawing/2014/main" id="{281D3DE0-18E0-6515-29A5-BBCCD39111DD}"/>
              </a:ext>
            </a:extLst>
          </p:cNvPr>
          <p:cNvSpPr>
            <a:spLocks noGrp="1"/>
          </p:cNvSpPr>
          <p:nvPr>
            <p:ph type="body" sz="quarter" idx="17" hasCustomPrompt="1"/>
          </p:nvPr>
        </p:nvSpPr>
        <p:spPr>
          <a:xfrm>
            <a:off x="1220788" y="4465707"/>
            <a:ext cx="3200400" cy="754053"/>
          </a:xfrm>
          <a:prstGeom prst="rect">
            <a:avLst/>
          </a:prstGeom>
          <a:solidFill>
            <a:schemeClr val="tx2"/>
          </a:solidFill>
        </p:spPr>
        <p:txBody>
          <a:bodyPr wrap="square" lIns="0" tIns="0" rIns="0" bIns="137160" anchor="ctr" anchorCtr="0">
            <a:spAutoFit/>
          </a:bodyPr>
          <a:lstStyle>
            <a:lvl1pPr marL="0" indent="0" algn="ctr" defTabSz="914400" rtl="0" eaLnBrk="1" latinLnBrk="0" hangingPunct="1">
              <a:lnSpc>
                <a:spcPct val="150000"/>
              </a:lnSpc>
              <a:spcBef>
                <a:spcPct val="0"/>
              </a:spcBef>
              <a:buNone/>
              <a:defRPr lang="en-US" sz="3000" b="1" i="0" kern="1200" dirty="0" smtClean="0">
                <a:solidFill>
                  <a:schemeClr val="bg1"/>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Before</a:t>
            </a:r>
          </a:p>
        </p:txBody>
      </p:sp>
      <p:sp>
        <p:nvSpPr>
          <p:cNvPr id="24" name="Text Placeholder 13">
            <a:extLst>
              <a:ext uri="{FF2B5EF4-FFF2-40B4-BE49-F238E27FC236}">
                <a16:creationId xmlns:a16="http://schemas.microsoft.com/office/drawing/2014/main" id="{FC387385-F6F6-D2C2-B362-FD7A327637FE}"/>
              </a:ext>
            </a:extLst>
          </p:cNvPr>
          <p:cNvSpPr>
            <a:spLocks noGrp="1"/>
          </p:cNvSpPr>
          <p:nvPr>
            <p:ph type="body" sz="quarter" idx="27" hasCustomPrompt="1"/>
          </p:nvPr>
        </p:nvSpPr>
        <p:spPr>
          <a:xfrm>
            <a:off x="5790829" y="4465707"/>
            <a:ext cx="3200400" cy="754053"/>
          </a:xfrm>
          <a:prstGeom prst="rect">
            <a:avLst/>
          </a:prstGeom>
          <a:solidFill>
            <a:schemeClr val="tx2">
              <a:alpha val="75327"/>
            </a:schemeClr>
          </a:solidFill>
        </p:spPr>
        <p:txBody>
          <a:bodyPr wrap="square" lIns="0" tIns="0" rIns="0" bIns="137160" anchor="ctr" anchorCtr="0">
            <a:spAutoFit/>
          </a:bodyPr>
          <a:lstStyle>
            <a:lvl1pPr marL="0" indent="0" algn="ctr" defTabSz="914400" rtl="0" eaLnBrk="1" latinLnBrk="0" hangingPunct="1">
              <a:lnSpc>
                <a:spcPct val="150000"/>
              </a:lnSpc>
              <a:spcBef>
                <a:spcPct val="0"/>
              </a:spcBef>
              <a:buNone/>
              <a:defRPr lang="en-US" sz="3000" b="1" i="0" kern="1200" dirty="0">
                <a:solidFill>
                  <a:schemeClr val="bg1"/>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marL="0" lvl="0" indent="0" algn="ctr" defTabSz="914400" rtl="0" eaLnBrk="1" latinLnBrk="0" hangingPunct="1">
              <a:lnSpc>
                <a:spcPct val="150000"/>
              </a:lnSpc>
              <a:spcBef>
                <a:spcPct val="0"/>
              </a:spcBef>
              <a:buFont typeface="Arial" panose="020B0604020202020204" pitchFamily="34" charset="0"/>
              <a:buNone/>
            </a:pPr>
            <a:r>
              <a:rPr lang="en-US" dirty="0"/>
              <a:t>Lorem ipsum</a:t>
            </a:r>
          </a:p>
        </p:txBody>
      </p:sp>
      <p:sp>
        <p:nvSpPr>
          <p:cNvPr id="25" name="Text Placeholder 13">
            <a:extLst>
              <a:ext uri="{FF2B5EF4-FFF2-40B4-BE49-F238E27FC236}">
                <a16:creationId xmlns:a16="http://schemas.microsoft.com/office/drawing/2014/main" id="{4117D713-219C-62ED-0641-E4F61AB9B9BD}"/>
              </a:ext>
            </a:extLst>
          </p:cNvPr>
          <p:cNvSpPr>
            <a:spLocks noGrp="1"/>
          </p:cNvSpPr>
          <p:nvPr>
            <p:ph type="body" sz="quarter" idx="28" hasCustomPrompt="1"/>
          </p:nvPr>
        </p:nvSpPr>
        <p:spPr>
          <a:xfrm>
            <a:off x="10384128" y="4465707"/>
            <a:ext cx="3200400" cy="754053"/>
          </a:xfrm>
          <a:prstGeom prst="rect">
            <a:avLst/>
          </a:prstGeom>
          <a:solidFill>
            <a:schemeClr val="accent1"/>
          </a:solidFill>
        </p:spPr>
        <p:txBody>
          <a:bodyPr wrap="square" lIns="0" tIns="0" rIns="0" bIns="137160" anchor="ctr" anchorCtr="0">
            <a:spAutoFit/>
          </a:bodyPr>
          <a:lstStyle>
            <a:lvl1pPr marL="0" indent="0" algn="ctr" defTabSz="914400" rtl="0" eaLnBrk="1" latinLnBrk="0" hangingPunct="1">
              <a:lnSpc>
                <a:spcPct val="150000"/>
              </a:lnSpc>
              <a:spcBef>
                <a:spcPct val="0"/>
              </a:spcBef>
              <a:buNone/>
              <a:defRPr lang="en-US" sz="3000" b="1" i="0" kern="1200" dirty="0" smtClean="0">
                <a:solidFill>
                  <a:schemeClr val="bg1"/>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Present</a:t>
            </a:r>
          </a:p>
        </p:txBody>
      </p:sp>
      <p:sp>
        <p:nvSpPr>
          <p:cNvPr id="26" name="Text Placeholder 13">
            <a:extLst>
              <a:ext uri="{FF2B5EF4-FFF2-40B4-BE49-F238E27FC236}">
                <a16:creationId xmlns:a16="http://schemas.microsoft.com/office/drawing/2014/main" id="{C788D6B8-4E9B-B7CA-BFCD-4D5DFC67E87B}"/>
              </a:ext>
            </a:extLst>
          </p:cNvPr>
          <p:cNvSpPr>
            <a:spLocks noGrp="1"/>
          </p:cNvSpPr>
          <p:nvPr>
            <p:ph type="body" sz="quarter" idx="29" hasCustomPrompt="1"/>
          </p:nvPr>
        </p:nvSpPr>
        <p:spPr>
          <a:xfrm>
            <a:off x="14934831" y="4465707"/>
            <a:ext cx="3200400" cy="754053"/>
          </a:xfrm>
          <a:prstGeom prst="rect">
            <a:avLst/>
          </a:prstGeom>
          <a:solidFill>
            <a:schemeClr val="accent3"/>
          </a:solidFill>
        </p:spPr>
        <p:txBody>
          <a:bodyPr wrap="square" lIns="0" tIns="0" rIns="0" bIns="137160" anchor="ctr" anchorCtr="0">
            <a:spAutoFit/>
          </a:bodyPr>
          <a:lstStyle>
            <a:lvl1pPr marL="0" indent="0" algn="ctr" defTabSz="914400" rtl="0" eaLnBrk="1" latinLnBrk="0" hangingPunct="1">
              <a:lnSpc>
                <a:spcPct val="150000"/>
              </a:lnSpc>
              <a:spcBef>
                <a:spcPct val="0"/>
              </a:spcBef>
              <a:buNone/>
              <a:defRPr lang="en-US" sz="3000" b="1" i="0" kern="1200" dirty="0" smtClean="0">
                <a:solidFill>
                  <a:schemeClr val="bg1"/>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Lorem ipsum</a:t>
            </a:r>
          </a:p>
        </p:txBody>
      </p:sp>
      <p:sp>
        <p:nvSpPr>
          <p:cNvPr id="27" name="Text Placeholder 13">
            <a:extLst>
              <a:ext uri="{FF2B5EF4-FFF2-40B4-BE49-F238E27FC236}">
                <a16:creationId xmlns:a16="http://schemas.microsoft.com/office/drawing/2014/main" id="{B1D4F627-768B-DBE7-9C52-A890399F39A3}"/>
              </a:ext>
            </a:extLst>
          </p:cNvPr>
          <p:cNvSpPr>
            <a:spLocks noGrp="1"/>
          </p:cNvSpPr>
          <p:nvPr>
            <p:ph type="body" sz="quarter" idx="30" hasCustomPrompt="1"/>
          </p:nvPr>
        </p:nvSpPr>
        <p:spPr>
          <a:xfrm>
            <a:off x="19485534" y="4465707"/>
            <a:ext cx="3200400" cy="754053"/>
          </a:xfrm>
          <a:prstGeom prst="rect">
            <a:avLst/>
          </a:prstGeom>
          <a:solidFill>
            <a:schemeClr val="accent4"/>
          </a:solidFill>
        </p:spPr>
        <p:txBody>
          <a:bodyPr wrap="square" lIns="0" tIns="0" rIns="0" bIns="137160" anchor="ctr" anchorCtr="0">
            <a:spAutoFit/>
          </a:bodyPr>
          <a:lstStyle>
            <a:lvl1pPr marL="0" indent="0" algn="ctr" defTabSz="914400" rtl="0" eaLnBrk="1" latinLnBrk="0" hangingPunct="1">
              <a:lnSpc>
                <a:spcPct val="150000"/>
              </a:lnSpc>
              <a:spcBef>
                <a:spcPct val="0"/>
              </a:spcBef>
              <a:buNone/>
              <a:defRPr lang="en-US" sz="3000" b="1" i="0" kern="1200" dirty="0" smtClean="0">
                <a:solidFill>
                  <a:schemeClr val="bg1"/>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Future</a:t>
            </a:r>
          </a:p>
        </p:txBody>
      </p:sp>
      <p:sp>
        <p:nvSpPr>
          <p:cNvPr id="28" name="Text Placeholder 12">
            <a:extLst>
              <a:ext uri="{FF2B5EF4-FFF2-40B4-BE49-F238E27FC236}">
                <a16:creationId xmlns:a16="http://schemas.microsoft.com/office/drawing/2014/main" id="{4C788AA2-72C8-A3A9-8B16-DA0A980952E4}"/>
              </a:ext>
            </a:extLst>
          </p:cNvPr>
          <p:cNvSpPr>
            <a:spLocks noGrp="1"/>
          </p:cNvSpPr>
          <p:nvPr>
            <p:ph type="body" sz="quarter" idx="23" hasCustomPrompt="1"/>
          </p:nvPr>
        </p:nvSpPr>
        <p:spPr>
          <a:xfrm>
            <a:off x="1220788" y="5486635"/>
            <a:ext cx="3200400" cy="3398366"/>
          </a:xfrm>
          <a:prstGeom prst="rect">
            <a:avLst/>
          </a:prstGeom>
        </p:spPr>
        <p:txBody>
          <a:bodyPr wrap="square" lIns="0" tIns="0" rIns="0" bIns="0" anchor="t" anchorCtr="0">
            <a:spAutoFit/>
          </a:bodyPr>
          <a:lstStyle>
            <a:lvl1pPr marL="0" indent="0" algn="l">
              <a:lnSpc>
                <a:spcPct val="150000"/>
              </a:lnSpc>
              <a:buNone/>
              <a:defRPr sz="2500" b="0" i="0">
                <a:solidFill>
                  <a:schemeClr val="tx1"/>
                </a:solidFill>
                <a:latin typeface="+mn-lt"/>
              </a:defRPr>
            </a:lvl1pPr>
          </a:lstStyle>
          <a:p>
            <a:r>
              <a:rPr lang="en-US" dirty="0"/>
              <a:t>Describe their situation before working with Buffini — the challenge, plateau, or turning point.</a:t>
            </a:r>
          </a:p>
        </p:txBody>
      </p:sp>
      <p:sp>
        <p:nvSpPr>
          <p:cNvPr id="29" name="Text Placeholder 12">
            <a:extLst>
              <a:ext uri="{FF2B5EF4-FFF2-40B4-BE49-F238E27FC236}">
                <a16:creationId xmlns:a16="http://schemas.microsoft.com/office/drawing/2014/main" id="{08412C4A-7D2E-87F1-650D-1AF994691D6C}"/>
              </a:ext>
            </a:extLst>
          </p:cNvPr>
          <p:cNvSpPr>
            <a:spLocks noGrp="1"/>
          </p:cNvSpPr>
          <p:nvPr>
            <p:ph type="body" sz="quarter" idx="31" hasCustomPrompt="1"/>
          </p:nvPr>
        </p:nvSpPr>
        <p:spPr>
          <a:xfrm>
            <a:off x="5792788" y="5486635"/>
            <a:ext cx="3200400" cy="3398366"/>
          </a:xfrm>
          <a:prstGeom prst="rect">
            <a:avLst/>
          </a:prstGeom>
        </p:spPr>
        <p:txBody>
          <a:bodyPr lIns="0" tIns="0" rIns="0" bIns="0" anchor="t" anchorCtr="0">
            <a:spAutoFit/>
          </a:bodyPr>
          <a:lstStyle>
            <a:lvl1pPr marL="0" indent="0" algn="l">
              <a:lnSpc>
                <a:spcPct val="150000"/>
              </a:lnSpc>
              <a:buNone/>
              <a:defRPr sz="2500" b="0" i="0">
                <a:solidFill>
                  <a:schemeClr val="tx1"/>
                </a:solidFill>
                <a:latin typeface="+mn-lt"/>
              </a:defRPr>
            </a:lvl1pPr>
          </a:lstStyle>
          <a:p>
            <a:r>
              <a:rPr lang="en-US" dirty="0"/>
              <a:t>Describe their situation before working with Buffini — the challenge, plateau, or turning point.</a:t>
            </a:r>
          </a:p>
        </p:txBody>
      </p:sp>
      <p:sp>
        <p:nvSpPr>
          <p:cNvPr id="30" name="Text Placeholder 12">
            <a:extLst>
              <a:ext uri="{FF2B5EF4-FFF2-40B4-BE49-F238E27FC236}">
                <a16:creationId xmlns:a16="http://schemas.microsoft.com/office/drawing/2014/main" id="{D53C844B-0A21-1502-7D11-C5DDA3F2D2C3}"/>
              </a:ext>
            </a:extLst>
          </p:cNvPr>
          <p:cNvSpPr>
            <a:spLocks noGrp="1"/>
          </p:cNvSpPr>
          <p:nvPr>
            <p:ph type="body" sz="quarter" idx="32" hasCustomPrompt="1"/>
          </p:nvPr>
        </p:nvSpPr>
        <p:spPr>
          <a:xfrm>
            <a:off x="10390188" y="5486635"/>
            <a:ext cx="3200400" cy="3398366"/>
          </a:xfrm>
          <a:prstGeom prst="rect">
            <a:avLst/>
          </a:prstGeom>
        </p:spPr>
        <p:txBody>
          <a:bodyPr lIns="0" tIns="0" rIns="0" bIns="0" anchor="t" anchorCtr="0">
            <a:spAutoFit/>
          </a:bodyPr>
          <a:lstStyle>
            <a:lvl1pPr marL="0" indent="0" algn="l">
              <a:lnSpc>
                <a:spcPct val="150000"/>
              </a:lnSpc>
              <a:buNone/>
              <a:defRPr sz="2500" b="0" i="0">
                <a:solidFill>
                  <a:schemeClr val="tx1"/>
                </a:solidFill>
                <a:latin typeface="+mn-lt"/>
              </a:defRPr>
            </a:lvl1pPr>
          </a:lstStyle>
          <a:p>
            <a:r>
              <a:rPr lang="en-US" dirty="0"/>
              <a:t>Describe their situation before working with Buffini — the challenge, plateau, or turning point.</a:t>
            </a:r>
          </a:p>
        </p:txBody>
      </p:sp>
      <p:sp>
        <p:nvSpPr>
          <p:cNvPr id="31" name="Text Placeholder 12">
            <a:extLst>
              <a:ext uri="{FF2B5EF4-FFF2-40B4-BE49-F238E27FC236}">
                <a16:creationId xmlns:a16="http://schemas.microsoft.com/office/drawing/2014/main" id="{0D862359-9B3F-01FD-8620-75ABBC4EAEBA}"/>
              </a:ext>
            </a:extLst>
          </p:cNvPr>
          <p:cNvSpPr>
            <a:spLocks noGrp="1"/>
          </p:cNvSpPr>
          <p:nvPr>
            <p:ph type="body" sz="quarter" idx="33" hasCustomPrompt="1"/>
          </p:nvPr>
        </p:nvSpPr>
        <p:spPr>
          <a:xfrm>
            <a:off x="14936788" y="5486635"/>
            <a:ext cx="3200400" cy="3398366"/>
          </a:xfrm>
          <a:prstGeom prst="rect">
            <a:avLst/>
          </a:prstGeom>
        </p:spPr>
        <p:txBody>
          <a:bodyPr lIns="0" tIns="0" rIns="0" bIns="0" anchor="t" anchorCtr="0">
            <a:spAutoFit/>
          </a:bodyPr>
          <a:lstStyle>
            <a:lvl1pPr marL="0" indent="0" algn="l">
              <a:lnSpc>
                <a:spcPct val="150000"/>
              </a:lnSpc>
              <a:buNone/>
              <a:defRPr sz="2500" b="0" i="0">
                <a:solidFill>
                  <a:schemeClr val="tx1"/>
                </a:solidFill>
                <a:latin typeface="+mn-lt"/>
              </a:defRPr>
            </a:lvl1pPr>
          </a:lstStyle>
          <a:p>
            <a:r>
              <a:rPr lang="en-US" dirty="0"/>
              <a:t>Describe their situation before working with Buffini — the challenge, plateau, or turning point.</a:t>
            </a:r>
          </a:p>
        </p:txBody>
      </p:sp>
      <p:sp>
        <p:nvSpPr>
          <p:cNvPr id="32" name="Text Placeholder 12">
            <a:extLst>
              <a:ext uri="{FF2B5EF4-FFF2-40B4-BE49-F238E27FC236}">
                <a16:creationId xmlns:a16="http://schemas.microsoft.com/office/drawing/2014/main" id="{1DB7673E-5828-EBBB-3766-2514C2513745}"/>
              </a:ext>
            </a:extLst>
          </p:cNvPr>
          <p:cNvSpPr>
            <a:spLocks noGrp="1"/>
          </p:cNvSpPr>
          <p:nvPr>
            <p:ph type="body" sz="quarter" idx="34" hasCustomPrompt="1"/>
          </p:nvPr>
        </p:nvSpPr>
        <p:spPr>
          <a:xfrm>
            <a:off x="19534188" y="5486635"/>
            <a:ext cx="3200400" cy="3398366"/>
          </a:xfrm>
          <a:prstGeom prst="rect">
            <a:avLst/>
          </a:prstGeom>
        </p:spPr>
        <p:txBody>
          <a:bodyPr lIns="0" tIns="0" rIns="0" bIns="0" anchor="t" anchorCtr="0">
            <a:spAutoFit/>
          </a:bodyPr>
          <a:lstStyle>
            <a:lvl1pPr marL="0" indent="0" algn="l">
              <a:lnSpc>
                <a:spcPct val="150000"/>
              </a:lnSpc>
              <a:buNone/>
              <a:defRPr sz="2500" b="0" i="0">
                <a:solidFill>
                  <a:schemeClr val="tx1"/>
                </a:solidFill>
                <a:latin typeface="+mn-lt"/>
              </a:defRPr>
            </a:lvl1pPr>
          </a:lstStyle>
          <a:p>
            <a:r>
              <a:rPr lang="en-US" dirty="0"/>
              <a:t>Describe their situation before working with Buffini — the challenge, plateau, or turning point.</a:t>
            </a:r>
          </a:p>
        </p:txBody>
      </p:sp>
      <p:pic>
        <p:nvPicPr>
          <p:cNvPr id="4" name="Graphic 3">
            <a:extLst>
              <a:ext uri="{FF2B5EF4-FFF2-40B4-BE49-F238E27FC236}">
                <a16:creationId xmlns:a16="http://schemas.microsoft.com/office/drawing/2014/main" id="{575FA2DA-98F5-6EEC-C662-E08C9C9B37DA}"/>
              </a:ext>
            </a:extLst>
          </p:cNvPr>
          <p:cNvPicPr>
            <a:picLocks noChangeAspect="1"/>
          </p:cNvPicPr>
          <p:nvPr userDrawn="1"/>
        </p:nvPicPr>
        <p:blipFill>
          <a:blip r:embed="rId2">
            <a:extLst>
              <a:ext uri="{96DAC541-7B7A-43D3-8B79-37D633B846F1}">
                <asvg:svgBlip xmlns:asvg="http://schemas.microsoft.com/office/drawing/2016/SVG/main" r:embed="rId3"/>
              </a:ext>
            </a:extLst>
          </a:blip>
          <a:srcRect l="35038" t="25202" r="37558" b="22738"/>
          <a:stretch>
            <a:fillRect/>
          </a:stretch>
        </p:blipFill>
        <p:spPr>
          <a:xfrm>
            <a:off x="4878387" y="4465707"/>
            <a:ext cx="396940" cy="754054"/>
          </a:xfrm>
          <a:prstGeom prst="rect">
            <a:avLst/>
          </a:prstGeom>
        </p:spPr>
      </p:pic>
      <p:pic>
        <p:nvPicPr>
          <p:cNvPr id="5" name="Graphic 4">
            <a:extLst>
              <a:ext uri="{FF2B5EF4-FFF2-40B4-BE49-F238E27FC236}">
                <a16:creationId xmlns:a16="http://schemas.microsoft.com/office/drawing/2014/main" id="{2551A1D4-CEC0-4B52-B697-55EF7AE2BFF7}"/>
              </a:ext>
            </a:extLst>
          </p:cNvPr>
          <p:cNvPicPr>
            <a:picLocks noChangeAspect="1"/>
          </p:cNvPicPr>
          <p:nvPr userDrawn="1"/>
        </p:nvPicPr>
        <p:blipFill>
          <a:blip r:embed="rId4">
            <a:extLst>
              <a:ext uri="{96DAC541-7B7A-43D3-8B79-37D633B846F1}">
                <asvg:svgBlip xmlns:asvg="http://schemas.microsoft.com/office/drawing/2016/SVG/main" r:embed="rId5"/>
              </a:ext>
            </a:extLst>
          </a:blip>
          <a:srcRect l="35038" t="25202" r="37558" b="22738"/>
          <a:stretch>
            <a:fillRect/>
          </a:stretch>
        </p:blipFill>
        <p:spPr>
          <a:xfrm>
            <a:off x="9470265" y="4465707"/>
            <a:ext cx="396940" cy="754054"/>
          </a:xfrm>
          <a:prstGeom prst="rect">
            <a:avLst/>
          </a:prstGeom>
        </p:spPr>
      </p:pic>
      <p:pic>
        <p:nvPicPr>
          <p:cNvPr id="6" name="Graphic 5">
            <a:extLst>
              <a:ext uri="{FF2B5EF4-FFF2-40B4-BE49-F238E27FC236}">
                <a16:creationId xmlns:a16="http://schemas.microsoft.com/office/drawing/2014/main" id="{FE378EFD-526D-5CF2-D8C7-1804A46ECA34}"/>
              </a:ext>
            </a:extLst>
          </p:cNvPr>
          <p:cNvPicPr>
            <a:picLocks noChangeAspect="1"/>
          </p:cNvPicPr>
          <p:nvPr userDrawn="1"/>
        </p:nvPicPr>
        <p:blipFill>
          <a:blip r:embed="rId6">
            <a:extLst>
              <a:ext uri="{96DAC541-7B7A-43D3-8B79-37D633B846F1}">
                <asvg:svgBlip xmlns:asvg="http://schemas.microsoft.com/office/drawing/2016/SVG/main" r:embed="rId7"/>
              </a:ext>
            </a:extLst>
          </a:blip>
          <a:srcRect l="35038" t="25202" r="37558" b="22738"/>
          <a:stretch>
            <a:fillRect/>
          </a:stretch>
        </p:blipFill>
        <p:spPr>
          <a:xfrm>
            <a:off x="14042265" y="4465707"/>
            <a:ext cx="396940" cy="754054"/>
          </a:xfrm>
          <a:prstGeom prst="rect">
            <a:avLst/>
          </a:prstGeom>
        </p:spPr>
      </p:pic>
      <p:pic>
        <p:nvPicPr>
          <p:cNvPr id="8" name="Graphic 7">
            <a:extLst>
              <a:ext uri="{FF2B5EF4-FFF2-40B4-BE49-F238E27FC236}">
                <a16:creationId xmlns:a16="http://schemas.microsoft.com/office/drawing/2014/main" id="{5216AF90-87FA-D5F5-CBF0-55AE0C2BA188}"/>
              </a:ext>
            </a:extLst>
          </p:cNvPr>
          <p:cNvPicPr>
            <a:picLocks noChangeAspect="1"/>
          </p:cNvPicPr>
          <p:nvPr userDrawn="1"/>
        </p:nvPicPr>
        <p:blipFill>
          <a:blip r:embed="rId8">
            <a:extLst>
              <a:ext uri="{96DAC541-7B7A-43D3-8B79-37D633B846F1}">
                <asvg:svgBlip xmlns:asvg="http://schemas.microsoft.com/office/drawing/2016/SVG/main" r:embed="rId9"/>
              </a:ext>
            </a:extLst>
          </a:blip>
          <a:srcRect l="35038" t="25202" r="37558" b="22738"/>
          <a:stretch>
            <a:fillRect/>
          </a:stretch>
        </p:blipFill>
        <p:spPr>
          <a:xfrm>
            <a:off x="18614265" y="4465707"/>
            <a:ext cx="396940" cy="754054"/>
          </a:xfrm>
          <a:prstGeom prst="rect">
            <a:avLst/>
          </a:prstGeom>
        </p:spPr>
      </p:pic>
      <p:sp>
        <p:nvSpPr>
          <p:cNvPr id="2" name="Footer Placeholder 1">
            <a:extLst>
              <a:ext uri="{FF2B5EF4-FFF2-40B4-BE49-F238E27FC236}">
                <a16:creationId xmlns:a16="http://schemas.microsoft.com/office/drawing/2014/main" id="{E6F1D199-B82E-8422-AE5D-99DFDDB2B22D}"/>
              </a:ext>
            </a:extLst>
          </p:cNvPr>
          <p:cNvSpPr>
            <a:spLocks noGrp="1"/>
          </p:cNvSpPr>
          <p:nvPr>
            <p:ph type="ftr" sz="quarter" idx="35"/>
          </p:nvPr>
        </p:nvSpPr>
        <p:spPr/>
        <p:txBody>
          <a:bodyPr/>
          <a:lstStyle/>
          <a:p>
            <a:r>
              <a:rPr lang="en-US"/>
              <a:t>Title of presentation</a:t>
            </a:r>
            <a:endParaRPr lang="en-US" dirty="0"/>
          </a:p>
        </p:txBody>
      </p:sp>
      <p:sp>
        <p:nvSpPr>
          <p:cNvPr id="11" name="Slide Number Placeholder 10">
            <a:extLst>
              <a:ext uri="{FF2B5EF4-FFF2-40B4-BE49-F238E27FC236}">
                <a16:creationId xmlns:a16="http://schemas.microsoft.com/office/drawing/2014/main" id="{1879B056-A1D1-BAC0-0C4A-DC033FF5934F}"/>
              </a:ext>
            </a:extLst>
          </p:cNvPr>
          <p:cNvSpPr>
            <a:spLocks noGrp="1"/>
          </p:cNvSpPr>
          <p:nvPr>
            <p:ph type="sldNum" sz="quarter" idx="36"/>
          </p:nvPr>
        </p:nvSpPr>
        <p:spPr/>
        <p:txBody>
          <a:bodyPr/>
          <a:lstStyle/>
          <a:p>
            <a:fld id="{148DAD48-55EF-E947-A072-9BBDEE59D7CD}" type="slidenum">
              <a:rPr lang="en-US" smtClean="0"/>
              <a:pPr/>
              <a:t>‹#›</a:t>
            </a:fld>
            <a:endParaRPr lang="en-US" dirty="0"/>
          </a:p>
        </p:txBody>
      </p:sp>
    </p:spTree>
    <p:extLst>
      <p:ext uri="{BB962C8B-B14F-4D97-AF65-F5344CB8AC3E}">
        <p14:creationId xmlns:p14="http://schemas.microsoft.com/office/powerpoint/2010/main" val="5061462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Onboarding Journey Hor">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D86AE48-1CB2-41B3-8D90-C419215BC908}"/>
              </a:ext>
            </a:extLst>
          </p:cNvPr>
          <p:cNvSpPr>
            <a:spLocks noGrp="1"/>
          </p:cNvSpPr>
          <p:nvPr>
            <p:ph type="ctrTitle" hasCustomPrompt="1"/>
          </p:nvPr>
        </p:nvSpPr>
        <p:spPr>
          <a:xfrm>
            <a:off x="1234440" y="1143000"/>
            <a:ext cx="21945600" cy="1025922"/>
          </a:xfrm>
          <a:prstGeom prst="rect">
            <a:avLst/>
          </a:prstGeom>
        </p:spPr>
        <p:txBody>
          <a:bodyPr wrap="square" lIns="0" tIns="0" rIns="0" bIns="0" anchor="t" anchorCtr="0">
            <a:normAutofit/>
          </a:bodyPr>
          <a:lstStyle>
            <a:lvl1pPr algn="l">
              <a:lnSpc>
                <a:spcPct val="130000"/>
              </a:lnSpc>
              <a:defRPr sz="5000" b="1" i="0">
                <a:solidFill>
                  <a:schemeClr val="accent2"/>
                </a:solidFill>
                <a:latin typeface="+mj-lt"/>
              </a:defRPr>
            </a:lvl1pPr>
          </a:lstStyle>
          <a:p>
            <a:r>
              <a:rPr lang="en-US" dirty="0"/>
              <a:t>Your onboarding journey</a:t>
            </a:r>
          </a:p>
        </p:txBody>
      </p:sp>
      <p:sp>
        <p:nvSpPr>
          <p:cNvPr id="11" name="Text Placeholder 11">
            <a:extLst>
              <a:ext uri="{FF2B5EF4-FFF2-40B4-BE49-F238E27FC236}">
                <a16:creationId xmlns:a16="http://schemas.microsoft.com/office/drawing/2014/main" id="{1FCF4E8B-1318-48F1-893A-DB2BE4757356}"/>
              </a:ext>
            </a:extLst>
          </p:cNvPr>
          <p:cNvSpPr>
            <a:spLocks noGrp="1"/>
          </p:cNvSpPr>
          <p:nvPr>
            <p:ph type="body" sz="quarter" idx="21" hasCustomPrompt="1"/>
          </p:nvPr>
        </p:nvSpPr>
        <p:spPr>
          <a:xfrm>
            <a:off x="2451883" y="3439334"/>
            <a:ext cx="3417104" cy="500000"/>
          </a:xfrm>
          <a:prstGeom prst="rect">
            <a:avLst/>
          </a:prstGeom>
        </p:spPr>
        <p:txBody>
          <a:bodyPr lIns="0" tIns="0" rIns="0" bIns="0" anchor="t" anchorCtr="0">
            <a:normAutofit/>
          </a:bodyPr>
          <a:lstStyle>
            <a:lvl1pPr marL="0" indent="0" algn="l">
              <a:lnSpc>
                <a:spcPct val="110000"/>
              </a:lnSpc>
              <a:buNone/>
              <a:defRPr sz="3000" b="1" i="0">
                <a:solidFill>
                  <a:schemeClr val="tx1"/>
                </a:solidFill>
                <a:latin typeface="+mj-lt"/>
              </a:defRPr>
            </a:lvl1pPr>
          </a:lstStyle>
          <a:p>
            <a:r>
              <a:rPr lang="en-US" dirty="0"/>
              <a:t>Welcome calls</a:t>
            </a:r>
          </a:p>
        </p:txBody>
      </p:sp>
      <p:sp>
        <p:nvSpPr>
          <p:cNvPr id="12" name="Text Placeholder 12">
            <a:extLst>
              <a:ext uri="{FF2B5EF4-FFF2-40B4-BE49-F238E27FC236}">
                <a16:creationId xmlns:a16="http://schemas.microsoft.com/office/drawing/2014/main" id="{0DBEEA1C-BF82-4430-8AE6-81D97DCD6C18}"/>
              </a:ext>
            </a:extLst>
          </p:cNvPr>
          <p:cNvSpPr>
            <a:spLocks noGrp="1"/>
          </p:cNvSpPr>
          <p:nvPr>
            <p:ph type="body" sz="quarter" idx="22" hasCustomPrompt="1"/>
          </p:nvPr>
        </p:nvSpPr>
        <p:spPr>
          <a:xfrm>
            <a:off x="1220787" y="4419600"/>
            <a:ext cx="4575600" cy="6450000"/>
          </a:xfrm>
          <a:prstGeom prst="rect">
            <a:avLst/>
          </a:prstGeom>
        </p:spPr>
        <p:txBody>
          <a:bodyPr lIns="0" tIns="0" rIns="0" bIns="0" anchor="t" anchorCtr="0">
            <a:normAutofit/>
          </a:bodyPr>
          <a:lstStyle>
            <a:lvl1pPr marL="0" indent="0" algn="l">
              <a:lnSpc>
                <a:spcPct val="135000"/>
              </a:lnSpc>
              <a:buNone/>
              <a:defRPr sz="2500" b="0" i="0">
                <a:solidFill>
                  <a:schemeClr val="tx1"/>
                </a:solidFill>
                <a:latin typeface="+mn-lt"/>
              </a:defRPr>
            </a:lvl1pPr>
          </a:lstStyle>
          <a:p>
            <a:r>
              <a:rPr lang="en-US" dirty="0"/>
              <a:t>What happens right after they sign — who reaches out and when.</a:t>
            </a:r>
          </a:p>
        </p:txBody>
      </p:sp>
      <p:sp>
        <p:nvSpPr>
          <p:cNvPr id="27" name="Shape 6">
            <a:extLst>
              <a:ext uri="{FF2B5EF4-FFF2-40B4-BE49-F238E27FC236}">
                <a16:creationId xmlns:a16="http://schemas.microsoft.com/office/drawing/2014/main" id="{DF9451B0-15E2-C07E-9CF8-1553C115F489}"/>
              </a:ext>
            </a:extLst>
          </p:cNvPr>
          <p:cNvSpPr/>
          <p:nvPr userDrawn="1"/>
        </p:nvSpPr>
        <p:spPr>
          <a:xfrm flipH="1">
            <a:off x="1216415" y="2992115"/>
            <a:ext cx="942656" cy="942656"/>
          </a:xfrm>
          <a:prstGeom prst="roundRect">
            <a:avLst>
              <a:gd name="adj" fmla="val 0"/>
            </a:avLst>
          </a:prstGeom>
          <a:solidFill>
            <a:schemeClr val="accent6"/>
          </a:solidFill>
          <a:ln w="6320">
            <a:solidFill>
              <a:srgbClr val="E8E6E4"/>
            </a:solidFill>
            <a:prstDash val="dash"/>
          </a:ln>
        </p:spPr>
        <p:txBody>
          <a:bodyPr/>
          <a:lstStyle/>
          <a:p>
            <a:endParaRPr lang="en-US" sz="12800" dirty="0"/>
          </a:p>
        </p:txBody>
      </p:sp>
      <p:sp>
        <p:nvSpPr>
          <p:cNvPr id="30" name="Picture Placeholder 29">
            <a:extLst>
              <a:ext uri="{FF2B5EF4-FFF2-40B4-BE49-F238E27FC236}">
                <a16:creationId xmlns:a16="http://schemas.microsoft.com/office/drawing/2014/main" id="{53164327-51AA-859A-4427-E109710963A9}"/>
              </a:ext>
            </a:extLst>
          </p:cNvPr>
          <p:cNvSpPr>
            <a:spLocks noGrp="1"/>
          </p:cNvSpPr>
          <p:nvPr>
            <p:ph type="pic" sz="quarter" idx="32"/>
          </p:nvPr>
        </p:nvSpPr>
        <p:spPr>
          <a:xfrm flipH="1">
            <a:off x="1381380" y="3157080"/>
            <a:ext cx="612726" cy="612726"/>
          </a:xfrm>
          <a:prstGeom prst="rect">
            <a:avLst/>
          </a:prstGeom>
        </p:spPr>
        <p:txBody>
          <a:bodyPr/>
          <a:lstStyle/>
          <a:p>
            <a:endParaRPr lang="en-US" dirty="0"/>
          </a:p>
        </p:txBody>
      </p:sp>
      <p:sp>
        <p:nvSpPr>
          <p:cNvPr id="31" name="Shape 6">
            <a:extLst>
              <a:ext uri="{FF2B5EF4-FFF2-40B4-BE49-F238E27FC236}">
                <a16:creationId xmlns:a16="http://schemas.microsoft.com/office/drawing/2014/main" id="{B3D9FEC0-94F1-FCB8-2EE2-3A842230028B}"/>
              </a:ext>
            </a:extLst>
          </p:cNvPr>
          <p:cNvSpPr/>
          <p:nvPr userDrawn="1"/>
        </p:nvSpPr>
        <p:spPr>
          <a:xfrm flipH="1">
            <a:off x="7076437" y="2996678"/>
            <a:ext cx="942656" cy="942656"/>
          </a:xfrm>
          <a:prstGeom prst="roundRect">
            <a:avLst>
              <a:gd name="adj" fmla="val 0"/>
            </a:avLst>
          </a:prstGeom>
          <a:solidFill>
            <a:srgbClr val="FFFAD8"/>
          </a:solidFill>
          <a:ln w="6320">
            <a:solidFill>
              <a:srgbClr val="E8E6E4"/>
            </a:solidFill>
            <a:prstDash val="dash"/>
          </a:ln>
        </p:spPr>
        <p:txBody>
          <a:bodyPr/>
          <a:lstStyle/>
          <a:p>
            <a:endParaRPr lang="en-US" sz="12800" dirty="0"/>
          </a:p>
        </p:txBody>
      </p:sp>
      <p:sp>
        <p:nvSpPr>
          <p:cNvPr id="32" name="Picture Placeholder 29">
            <a:extLst>
              <a:ext uri="{FF2B5EF4-FFF2-40B4-BE49-F238E27FC236}">
                <a16:creationId xmlns:a16="http://schemas.microsoft.com/office/drawing/2014/main" id="{53DF4A0A-D20E-06F6-9536-18C3F9029757}"/>
              </a:ext>
            </a:extLst>
          </p:cNvPr>
          <p:cNvSpPr>
            <a:spLocks noGrp="1"/>
          </p:cNvSpPr>
          <p:nvPr>
            <p:ph type="pic" sz="quarter" idx="33"/>
          </p:nvPr>
        </p:nvSpPr>
        <p:spPr>
          <a:xfrm flipH="1">
            <a:off x="7241402" y="3161643"/>
            <a:ext cx="612726" cy="612726"/>
          </a:xfrm>
          <a:prstGeom prst="rect">
            <a:avLst/>
          </a:prstGeom>
        </p:spPr>
        <p:txBody>
          <a:bodyPr/>
          <a:lstStyle/>
          <a:p>
            <a:endParaRPr lang="en-US" dirty="0"/>
          </a:p>
        </p:txBody>
      </p:sp>
      <p:sp>
        <p:nvSpPr>
          <p:cNvPr id="33" name="Shape 6">
            <a:extLst>
              <a:ext uri="{FF2B5EF4-FFF2-40B4-BE49-F238E27FC236}">
                <a16:creationId xmlns:a16="http://schemas.microsoft.com/office/drawing/2014/main" id="{2DE79583-F2C1-D9E3-4056-B1362672045B}"/>
              </a:ext>
            </a:extLst>
          </p:cNvPr>
          <p:cNvSpPr/>
          <p:nvPr userDrawn="1"/>
        </p:nvSpPr>
        <p:spPr>
          <a:xfrm flipH="1">
            <a:off x="12736626" y="2996678"/>
            <a:ext cx="942656" cy="942656"/>
          </a:xfrm>
          <a:prstGeom prst="roundRect">
            <a:avLst>
              <a:gd name="adj" fmla="val 0"/>
            </a:avLst>
          </a:prstGeom>
          <a:solidFill>
            <a:srgbClr val="FFEFE6"/>
          </a:solidFill>
          <a:ln w="6320">
            <a:solidFill>
              <a:srgbClr val="E8E6E4"/>
            </a:solidFill>
            <a:prstDash val="dash"/>
          </a:ln>
        </p:spPr>
        <p:txBody>
          <a:bodyPr/>
          <a:lstStyle/>
          <a:p>
            <a:endParaRPr lang="en-US" sz="12800" dirty="0"/>
          </a:p>
        </p:txBody>
      </p:sp>
      <p:sp>
        <p:nvSpPr>
          <p:cNvPr id="34" name="Picture Placeholder 29">
            <a:extLst>
              <a:ext uri="{FF2B5EF4-FFF2-40B4-BE49-F238E27FC236}">
                <a16:creationId xmlns:a16="http://schemas.microsoft.com/office/drawing/2014/main" id="{582535B9-0481-D4D3-8F9E-B6C254151A21}"/>
              </a:ext>
            </a:extLst>
          </p:cNvPr>
          <p:cNvSpPr>
            <a:spLocks noGrp="1"/>
          </p:cNvSpPr>
          <p:nvPr>
            <p:ph type="pic" sz="quarter" idx="34"/>
          </p:nvPr>
        </p:nvSpPr>
        <p:spPr>
          <a:xfrm flipH="1">
            <a:off x="12901591" y="3138978"/>
            <a:ext cx="612726" cy="612726"/>
          </a:xfrm>
          <a:prstGeom prst="rect">
            <a:avLst/>
          </a:prstGeom>
        </p:spPr>
        <p:txBody>
          <a:bodyPr/>
          <a:lstStyle/>
          <a:p>
            <a:endParaRPr lang="en-US" dirty="0"/>
          </a:p>
        </p:txBody>
      </p:sp>
      <p:sp>
        <p:nvSpPr>
          <p:cNvPr id="35" name="Shape 6">
            <a:extLst>
              <a:ext uri="{FF2B5EF4-FFF2-40B4-BE49-F238E27FC236}">
                <a16:creationId xmlns:a16="http://schemas.microsoft.com/office/drawing/2014/main" id="{F233C768-D067-E5A8-17C7-6A82457471AD}"/>
              </a:ext>
            </a:extLst>
          </p:cNvPr>
          <p:cNvSpPr/>
          <p:nvPr userDrawn="1"/>
        </p:nvSpPr>
        <p:spPr>
          <a:xfrm flipH="1">
            <a:off x="18587330" y="2996678"/>
            <a:ext cx="942656" cy="942656"/>
          </a:xfrm>
          <a:prstGeom prst="roundRect">
            <a:avLst>
              <a:gd name="adj" fmla="val 0"/>
            </a:avLst>
          </a:prstGeom>
          <a:solidFill>
            <a:srgbClr val="A7FAE7"/>
          </a:solidFill>
          <a:ln w="6320">
            <a:solidFill>
              <a:srgbClr val="E8E6E4"/>
            </a:solidFill>
            <a:prstDash val="dash"/>
          </a:ln>
        </p:spPr>
        <p:txBody>
          <a:bodyPr/>
          <a:lstStyle/>
          <a:p>
            <a:endParaRPr lang="en-US" sz="12800" dirty="0"/>
          </a:p>
        </p:txBody>
      </p:sp>
      <p:sp>
        <p:nvSpPr>
          <p:cNvPr id="36" name="Picture Placeholder 29">
            <a:extLst>
              <a:ext uri="{FF2B5EF4-FFF2-40B4-BE49-F238E27FC236}">
                <a16:creationId xmlns:a16="http://schemas.microsoft.com/office/drawing/2014/main" id="{BDB46CBA-C0B3-EC9B-E6CC-7030EBDC92BC}"/>
              </a:ext>
            </a:extLst>
          </p:cNvPr>
          <p:cNvSpPr>
            <a:spLocks noGrp="1"/>
          </p:cNvSpPr>
          <p:nvPr>
            <p:ph type="pic" sz="quarter" idx="35"/>
          </p:nvPr>
        </p:nvSpPr>
        <p:spPr>
          <a:xfrm flipH="1">
            <a:off x="18752295" y="3161643"/>
            <a:ext cx="612726" cy="612726"/>
          </a:xfrm>
          <a:prstGeom prst="rect">
            <a:avLst/>
          </a:prstGeom>
        </p:spPr>
        <p:txBody>
          <a:bodyPr/>
          <a:lstStyle/>
          <a:p>
            <a:endParaRPr lang="en-US" dirty="0"/>
          </a:p>
        </p:txBody>
      </p:sp>
      <p:sp>
        <p:nvSpPr>
          <p:cNvPr id="6" name="Text Placeholder 11">
            <a:extLst>
              <a:ext uri="{FF2B5EF4-FFF2-40B4-BE49-F238E27FC236}">
                <a16:creationId xmlns:a16="http://schemas.microsoft.com/office/drawing/2014/main" id="{DCA989AD-446E-2671-968E-8DA67A00FBF9}"/>
              </a:ext>
            </a:extLst>
          </p:cNvPr>
          <p:cNvSpPr>
            <a:spLocks noGrp="1"/>
          </p:cNvSpPr>
          <p:nvPr>
            <p:ph type="body" sz="quarter" idx="36" hasCustomPrompt="1"/>
          </p:nvPr>
        </p:nvSpPr>
        <p:spPr>
          <a:xfrm>
            <a:off x="8292227" y="3410662"/>
            <a:ext cx="3358322" cy="500000"/>
          </a:xfrm>
          <a:prstGeom prst="rect">
            <a:avLst/>
          </a:prstGeom>
        </p:spPr>
        <p:txBody>
          <a:bodyPr lIns="0" tIns="0" rIns="0" bIns="0" anchor="t" anchorCtr="0">
            <a:normAutofit/>
          </a:bodyPr>
          <a:lstStyle>
            <a:lvl1pPr marL="0" indent="0" algn="l">
              <a:lnSpc>
                <a:spcPct val="110000"/>
              </a:lnSpc>
              <a:buNone/>
              <a:defRPr sz="3000" b="1" i="0">
                <a:solidFill>
                  <a:schemeClr val="tx1"/>
                </a:solidFill>
                <a:latin typeface="+mj-lt"/>
              </a:defRPr>
            </a:lvl1pPr>
          </a:lstStyle>
          <a:p>
            <a:r>
              <a:rPr lang="en-US" dirty="0"/>
              <a:t>Account setup</a:t>
            </a:r>
          </a:p>
        </p:txBody>
      </p:sp>
      <p:sp>
        <p:nvSpPr>
          <p:cNvPr id="8" name="Text Placeholder 12">
            <a:extLst>
              <a:ext uri="{FF2B5EF4-FFF2-40B4-BE49-F238E27FC236}">
                <a16:creationId xmlns:a16="http://schemas.microsoft.com/office/drawing/2014/main" id="{9171E9D7-8A57-D930-696E-CED959161A7F}"/>
              </a:ext>
            </a:extLst>
          </p:cNvPr>
          <p:cNvSpPr>
            <a:spLocks noGrp="1"/>
          </p:cNvSpPr>
          <p:nvPr>
            <p:ph type="body" sz="quarter" idx="37" hasCustomPrompt="1"/>
          </p:nvPr>
        </p:nvSpPr>
        <p:spPr>
          <a:xfrm>
            <a:off x="7052150" y="4419600"/>
            <a:ext cx="4575600" cy="6450000"/>
          </a:xfrm>
          <a:prstGeom prst="rect">
            <a:avLst/>
          </a:prstGeom>
        </p:spPr>
        <p:txBody>
          <a:bodyPr lIns="0" tIns="0" rIns="0" bIns="0" anchor="t" anchorCtr="0">
            <a:normAutofit/>
          </a:bodyPr>
          <a:lstStyle>
            <a:lvl1pPr marL="0" indent="0" algn="l">
              <a:lnSpc>
                <a:spcPct val="135000"/>
              </a:lnSpc>
              <a:buNone/>
              <a:defRPr sz="2500" b="0" i="0">
                <a:solidFill>
                  <a:schemeClr val="tx1"/>
                </a:solidFill>
                <a:latin typeface="+mn-lt"/>
              </a:defRPr>
            </a:lvl1pPr>
          </a:lstStyle>
          <a:p>
            <a:r>
              <a:rPr lang="en-US" dirty="0"/>
              <a:t>Steps to get their account, tools, and access ready.</a:t>
            </a:r>
          </a:p>
        </p:txBody>
      </p:sp>
      <p:sp>
        <p:nvSpPr>
          <p:cNvPr id="9" name="Text Placeholder 11">
            <a:extLst>
              <a:ext uri="{FF2B5EF4-FFF2-40B4-BE49-F238E27FC236}">
                <a16:creationId xmlns:a16="http://schemas.microsoft.com/office/drawing/2014/main" id="{08D8294A-FB1F-375C-4DA9-C07E04AC7DD7}"/>
              </a:ext>
            </a:extLst>
          </p:cNvPr>
          <p:cNvSpPr>
            <a:spLocks noGrp="1"/>
          </p:cNvSpPr>
          <p:nvPr>
            <p:ph type="body" sz="quarter" idx="38" hasCustomPrompt="1"/>
          </p:nvPr>
        </p:nvSpPr>
        <p:spPr>
          <a:xfrm>
            <a:off x="19811575" y="3519806"/>
            <a:ext cx="3368465" cy="500000"/>
          </a:xfrm>
          <a:prstGeom prst="rect">
            <a:avLst/>
          </a:prstGeom>
        </p:spPr>
        <p:txBody>
          <a:bodyPr lIns="0" tIns="0" rIns="0" bIns="0" anchor="t" anchorCtr="0">
            <a:normAutofit/>
          </a:bodyPr>
          <a:lstStyle>
            <a:lvl1pPr marL="0" indent="0" algn="l">
              <a:lnSpc>
                <a:spcPct val="110000"/>
              </a:lnSpc>
              <a:buNone/>
              <a:defRPr sz="3000" b="1" i="0">
                <a:solidFill>
                  <a:schemeClr val="tx1"/>
                </a:solidFill>
                <a:latin typeface="+mj-lt"/>
              </a:defRPr>
            </a:lvl1pPr>
          </a:lstStyle>
          <a:p>
            <a:r>
              <a:rPr lang="en-US" dirty="0"/>
              <a:t>Ongoing coaching</a:t>
            </a:r>
          </a:p>
        </p:txBody>
      </p:sp>
      <p:sp>
        <p:nvSpPr>
          <p:cNvPr id="10" name="Text Placeholder 12">
            <a:extLst>
              <a:ext uri="{FF2B5EF4-FFF2-40B4-BE49-F238E27FC236}">
                <a16:creationId xmlns:a16="http://schemas.microsoft.com/office/drawing/2014/main" id="{8841A5B0-25EC-49E4-5F72-510F421D5386}"/>
              </a:ext>
            </a:extLst>
          </p:cNvPr>
          <p:cNvSpPr>
            <a:spLocks noGrp="1"/>
          </p:cNvSpPr>
          <p:nvPr>
            <p:ph type="body" sz="quarter" idx="39" hasCustomPrompt="1"/>
          </p:nvPr>
        </p:nvSpPr>
        <p:spPr>
          <a:xfrm>
            <a:off x="18604440" y="4419600"/>
            <a:ext cx="4575600" cy="6450000"/>
          </a:xfrm>
          <a:prstGeom prst="rect">
            <a:avLst/>
          </a:prstGeom>
        </p:spPr>
        <p:txBody>
          <a:bodyPr lIns="0" tIns="0" rIns="0" bIns="0" anchor="t" anchorCtr="0">
            <a:normAutofit/>
          </a:bodyPr>
          <a:lstStyle>
            <a:lvl1pPr marL="0" indent="0" algn="l">
              <a:lnSpc>
                <a:spcPct val="135000"/>
              </a:lnSpc>
              <a:buNone/>
              <a:defRPr sz="2500" b="0" i="0">
                <a:solidFill>
                  <a:schemeClr val="tx1"/>
                </a:solidFill>
                <a:latin typeface="+mn-lt"/>
              </a:defRPr>
            </a:lvl1pPr>
          </a:lstStyle>
          <a:p>
            <a:r>
              <a:rPr lang="en-US" dirty="0"/>
              <a:t>What continued support looks like going forward.</a:t>
            </a:r>
          </a:p>
        </p:txBody>
      </p:sp>
      <p:sp>
        <p:nvSpPr>
          <p:cNvPr id="13" name="Text Placeholder 11">
            <a:extLst>
              <a:ext uri="{FF2B5EF4-FFF2-40B4-BE49-F238E27FC236}">
                <a16:creationId xmlns:a16="http://schemas.microsoft.com/office/drawing/2014/main" id="{F9AA5A68-4B0A-6431-98D5-A45844DA3D12}"/>
              </a:ext>
            </a:extLst>
          </p:cNvPr>
          <p:cNvSpPr>
            <a:spLocks noGrp="1"/>
          </p:cNvSpPr>
          <p:nvPr>
            <p:ph type="body" sz="quarter" idx="40" hasCustomPrompt="1"/>
          </p:nvPr>
        </p:nvSpPr>
        <p:spPr>
          <a:xfrm>
            <a:off x="13929248" y="3519806"/>
            <a:ext cx="3417104" cy="500000"/>
          </a:xfrm>
          <a:prstGeom prst="rect">
            <a:avLst/>
          </a:prstGeom>
        </p:spPr>
        <p:txBody>
          <a:bodyPr lIns="0" tIns="0" rIns="0" bIns="0" anchor="t" anchorCtr="0">
            <a:normAutofit/>
          </a:bodyPr>
          <a:lstStyle>
            <a:lvl1pPr marL="0" indent="0" algn="l">
              <a:lnSpc>
                <a:spcPct val="110000"/>
              </a:lnSpc>
              <a:buNone/>
              <a:defRPr sz="3000" b="1" i="0">
                <a:solidFill>
                  <a:schemeClr val="tx1"/>
                </a:solidFill>
                <a:latin typeface="+mj-lt"/>
              </a:defRPr>
            </a:lvl1pPr>
          </a:lstStyle>
          <a:p>
            <a:r>
              <a:rPr lang="en-US" dirty="0"/>
              <a:t>First training</a:t>
            </a:r>
          </a:p>
        </p:txBody>
      </p:sp>
      <p:sp>
        <p:nvSpPr>
          <p:cNvPr id="14" name="Text Placeholder 12">
            <a:extLst>
              <a:ext uri="{FF2B5EF4-FFF2-40B4-BE49-F238E27FC236}">
                <a16:creationId xmlns:a16="http://schemas.microsoft.com/office/drawing/2014/main" id="{666D3238-40FA-22E4-2773-E9BA0A54C806}"/>
              </a:ext>
            </a:extLst>
          </p:cNvPr>
          <p:cNvSpPr>
            <a:spLocks noGrp="1"/>
          </p:cNvSpPr>
          <p:nvPr>
            <p:ph type="body" sz="quarter" idx="41" hasCustomPrompt="1"/>
          </p:nvPr>
        </p:nvSpPr>
        <p:spPr>
          <a:xfrm>
            <a:off x="12773077" y="4419600"/>
            <a:ext cx="4575600" cy="6450000"/>
          </a:xfrm>
          <a:prstGeom prst="rect">
            <a:avLst/>
          </a:prstGeom>
        </p:spPr>
        <p:txBody>
          <a:bodyPr lIns="0" tIns="0" rIns="0" bIns="0" anchor="t" anchorCtr="0">
            <a:normAutofit/>
          </a:bodyPr>
          <a:lstStyle>
            <a:lvl1pPr marL="0" indent="0" algn="l">
              <a:lnSpc>
                <a:spcPct val="135000"/>
              </a:lnSpc>
              <a:buNone/>
              <a:defRPr sz="2500" b="0" i="0">
                <a:solidFill>
                  <a:schemeClr val="tx1"/>
                </a:solidFill>
                <a:latin typeface="+mn-lt"/>
              </a:defRPr>
            </a:lvl1pPr>
          </a:lstStyle>
          <a:p>
            <a:r>
              <a:rPr lang="en-US" dirty="0"/>
              <a:t>Their first coaching session or orientation.</a:t>
            </a:r>
          </a:p>
        </p:txBody>
      </p:sp>
      <p:sp>
        <p:nvSpPr>
          <p:cNvPr id="2" name="Footer Placeholder 1">
            <a:extLst>
              <a:ext uri="{FF2B5EF4-FFF2-40B4-BE49-F238E27FC236}">
                <a16:creationId xmlns:a16="http://schemas.microsoft.com/office/drawing/2014/main" id="{FD9E9AC7-EE3E-F1A3-77BC-14162A80D6C2}"/>
              </a:ext>
            </a:extLst>
          </p:cNvPr>
          <p:cNvSpPr>
            <a:spLocks noGrp="1"/>
          </p:cNvSpPr>
          <p:nvPr>
            <p:ph type="ftr" sz="quarter" idx="42"/>
          </p:nvPr>
        </p:nvSpPr>
        <p:spPr/>
        <p:txBody>
          <a:bodyPr/>
          <a:lstStyle/>
          <a:p>
            <a:r>
              <a:rPr lang="en-US"/>
              <a:t>Title of presentation</a:t>
            </a:r>
            <a:endParaRPr lang="en-US" dirty="0"/>
          </a:p>
        </p:txBody>
      </p:sp>
      <p:sp>
        <p:nvSpPr>
          <p:cNvPr id="3" name="Slide Number Placeholder 2">
            <a:extLst>
              <a:ext uri="{FF2B5EF4-FFF2-40B4-BE49-F238E27FC236}">
                <a16:creationId xmlns:a16="http://schemas.microsoft.com/office/drawing/2014/main" id="{3E2397ED-2413-5900-1C0B-458FBDFAAFF8}"/>
              </a:ext>
            </a:extLst>
          </p:cNvPr>
          <p:cNvSpPr>
            <a:spLocks noGrp="1"/>
          </p:cNvSpPr>
          <p:nvPr>
            <p:ph type="sldNum" sz="quarter" idx="43"/>
          </p:nvPr>
        </p:nvSpPr>
        <p:spPr/>
        <p:txBody>
          <a:bodyPr/>
          <a:lstStyle/>
          <a:p>
            <a:fld id="{148DAD48-55EF-E947-A072-9BBDEE59D7CD}" type="slidenum">
              <a:rPr lang="en-US" smtClean="0"/>
              <a:pPr/>
              <a:t>‹#›</a:t>
            </a:fld>
            <a:endParaRPr lang="en-US" dirty="0"/>
          </a:p>
        </p:txBody>
      </p:sp>
    </p:spTree>
    <p:extLst>
      <p:ext uri="{BB962C8B-B14F-4D97-AF65-F5344CB8AC3E}">
        <p14:creationId xmlns:p14="http://schemas.microsoft.com/office/powerpoint/2010/main" val="23165739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Onboarding Journey Vert">
    <p:spTree>
      <p:nvGrpSpPr>
        <p:cNvPr id="1" name=""/>
        <p:cNvGrpSpPr/>
        <p:nvPr/>
      </p:nvGrpSpPr>
      <p:grpSpPr>
        <a:xfrm>
          <a:off x="0" y="0"/>
          <a:ext cx="0" cy="0"/>
          <a:chOff x="0" y="0"/>
          <a:chExt cx="0" cy="0"/>
        </a:xfrm>
      </p:grpSpPr>
      <p:sp>
        <p:nvSpPr>
          <p:cNvPr id="11" name="Text Placeholder 11">
            <a:extLst>
              <a:ext uri="{FF2B5EF4-FFF2-40B4-BE49-F238E27FC236}">
                <a16:creationId xmlns:a16="http://schemas.microsoft.com/office/drawing/2014/main" id="{73B7B0CE-A761-4C5E-9B46-714FE219FA8E}"/>
              </a:ext>
            </a:extLst>
          </p:cNvPr>
          <p:cNvSpPr>
            <a:spLocks noGrp="1"/>
          </p:cNvSpPr>
          <p:nvPr>
            <p:ph type="body" sz="quarter" idx="21" hasCustomPrompt="1"/>
          </p:nvPr>
        </p:nvSpPr>
        <p:spPr>
          <a:xfrm>
            <a:off x="2635188" y="3048000"/>
            <a:ext cx="20517538" cy="500000"/>
          </a:xfrm>
          <a:prstGeom prst="rect">
            <a:avLst/>
          </a:prstGeom>
        </p:spPr>
        <p:txBody>
          <a:bodyPr lIns="0" tIns="0" rIns="0" bIns="0" anchor="t" anchorCtr="0">
            <a:normAutofit/>
          </a:bodyPr>
          <a:lstStyle>
            <a:lvl1pPr marL="0" indent="0" algn="l">
              <a:lnSpc>
                <a:spcPct val="110000"/>
              </a:lnSpc>
              <a:buNone/>
              <a:defRPr sz="3000" b="1" i="0">
                <a:solidFill>
                  <a:schemeClr val="tx1"/>
                </a:solidFill>
                <a:latin typeface="+mj-lt"/>
              </a:defRPr>
            </a:lvl1pPr>
          </a:lstStyle>
          <a:p>
            <a:r>
              <a:rPr lang="en-US" dirty="0"/>
              <a:t>Welcome call</a:t>
            </a:r>
          </a:p>
        </p:txBody>
      </p:sp>
      <p:sp>
        <p:nvSpPr>
          <p:cNvPr id="12" name="Text Placeholder 12">
            <a:extLst>
              <a:ext uri="{FF2B5EF4-FFF2-40B4-BE49-F238E27FC236}">
                <a16:creationId xmlns:a16="http://schemas.microsoft.com/office/drawing/2014/main" id="{B8864072-D0C7-4A3E-B5B3-9A30AC9F857F}"/>
              </a:ext>
            </a:extLst>
          </p:cNvPr>
          <p:cNvSpPr>
            <a:spLocks noGrp="1"/>
          </p:cNvSpPr>
          <p:nvPr>
            <p:ph type="body" sz="quarter" idx="22" hasCustomPrompt="1"/>
          </p:nvPr>
        </p:nvSpPr>
        <p:spPr>
          <a:xfrm>
            <a:off x="2635188" y="3648000"/>
            <a:ext cx="20517538" cy="1017500"/>
          </a:xfrm>
          <a:prstGeom prst="rect">
            <a:avLst/>
          </a:prstGeom>
        </p:spPr>
        <p:txBody>
          <a:bodyPr lIns="0" tIns="0" rIns="0" bIns="0" anchor="t" anchorCtr="0">
            <a:normAutofit/>
          </a:bodyPr>
          <a:lstStyle>
            <a:lvl1pPr marL="0" indent="0" algn="l">
              <a:lnSpc>
                <a:spcPct val="135000"/>
              </a:lnSpc>
              <a:buNone/>
              <a:defRPr sz="2500" b="0" i="0">
                <a:solidFill>
                  <a:schemeClr val="tx1"/>
                </a:solidFill>
                <a:latin typeface="+mn-lt"/>
              </a:defRPr>
            </a:lvl1pPr>
          </a:lstStyle>
          <a:p>
            <a:r>
              <a:rPr lang="en-US" dirty="0"/>
              <a:t>What happens right after they sign — who reaches out and when.</a:t>
            </a:r>
          </a:p>
        </p:txBody>
      </p:sp>
      <p:sp>
        <p:nvSpPr>
          <p:cNvPr id="15" name="Text Placeholder 15">
            <a:extLst>
              <a:ext uri="{FF2B5EF4-FFF2-40B4-BE49-F238E27FC236}">
                <a16:creationId xmlns:a16="http://schemas.microsoft.com/office/drawing/2014/main" id="{B54CAB09-F0C2-4E6D-B4F4-712AA3BC508E}"/>
              </a:ext>
            </a:extLst>
          </p:cNvPr>
          <p:cNvSpPr>
            <a:spLocks noGrp="1"/>
          </p:cNvSpPr>
          <p:nvPr>
            <p:ph type="body" sz="quarter" idx="24" hasCustomPrompt="1"/>
          </p:nvPr>
        </p:nvSpPr>
        <p:spPr>
          <a:xfrm>
            <a:off x="2635188" y="5138831"/>
            <a:ext cx="20517538" cy="500000"/>
          </a:xfrm>
          <a:prstGeom prst="rect">
            <a:avLst/>
          </a:prstGeom>
        </p:spPr>
        <p:txBody>
          <a:bodyPr lIns="0" tIns="0" rIns="0" bIns="0" anchor="t" anchorCtr="0">
            <a:normAutofit/>
          </a:bodyPr>
          <a:lstStyle>
            <a:lvl1pPr marL="0" indent="0" algn="l" defTabSz="2438430" rtl="0" eaLnBrk="1" latinLnBrk="0" hangingPunct="1">
              <a:lnSpc>
                <a:spcPct val="110000"/>
              </a:lnSpc>
              <a:spcBef>
                <a:spcPts val="2667"/>
              </a:spcBef>
              <a:buFont typeface="Arial" panose="020B0604020202020204" pitchFamily="34" charset="0"/>
              <a:buNone/>
              <a:defRPr lang="en-US" sz="3000" b="1" i="0" kern="1200" dirty="0">
                <a:solidFill>
                  <a:schemeClr val="tx1"/>
                </a:solidFill>
                <a:latin typeface="+mj-lt"/>
                <a:ea typeface="+mn-ea"/>
                <a:cs typeface="+mn-cs"/>
              </a:defRPr>
            </a:lvl1pPr>
          </a:lstStyle>
          <a:p>
            <a:r>
              <a:rPr lang="en-US" dirty="0"/>
              <a:t>Account setup</a:t>
            </a:r>
          </a:p>
        </p:txBody>
      </p:sp>
      <p:sp>
        <p:nvSpPr>
          <p:cNvPr id="16" name="Text Placeholder 16">
            <a:extLst>
              <a:ext uri="{FF2B5EF4-FFF2-40B4-BE49-F238E27FC236}">
                <a16:creationId xmlns:a16="http://schemas.microsoft.com/office/drawing/2014/main" id="{4634FB88-769E-4B46-B981-D5CB9E533AB2}"/>
              </a:ext>
            </a:extLst>
          </p:cNvPr>
          <p:cNvSpPr>
            <a:spLocks noGrp="1"/>
          </p:cNvSpPr>
          <p:nvPr>
            <p:ph type="body" sz="quarter" idx="25" hasCustomPrompt="1"/>
          </p:nvPr>
        </p:nvSpPr>
        <p:spPr>
          <a:xfrm>
            <a:off x="2635188" y="5738831"/>
            <a:ext cx="20517538" cy="1017500"/>
          </a:xfrm>
          <a:prstGeom prst="rect">
            <a:avLst/>
          </a:prstGeom>
        </p:spPr>
        <p:txBody>
          <a:bodyPr lIns="0" tIns="0" rIns="0" bIns="0" anchor="t" anchorCtr="0">
            <a:normAutofit/>
          </a:bodyPr>
          <a:lstStyle>
            <a:lvl1pPr marL="0" indent="0" algn="l">
              <a:lnSpc>
                <a:spcPct val="135000"/>
              </a:lnSpc>
              <a:buNone/>
              <a:defRPr sz="2500" b="0" i="0">
                <a:solidFill>
                  <a:schemeClr val="tx1"/>
                </a:solidFill>
                <a:latin typeface="+mn-lt"/>
              </a:defRPr>
            </a:lvl1pPr>
          </a:lstStyle>
          <a:p>
            <a:r>
              <a:rPr lang="en-US" dirty="0"/>
              <a:t>Steps to get their account, tools, and access ready.</a:t>
            </a:r>
          </a:p>
        </p:txBody>
      </p:sp>
      <p:sp>
        <p:nvSpPr>
          <p:cNvPr id="19" name="Text Placeholder 19">
            <a:extLst>
              <a:ext uri="{FF2B5EF4-FFF2-40B4-BE49-F238E27FC236}">
                <a16:creationId xmlns:a16="http://schemas.microsoft.com/office/drawing/2014/main" id="{A48D8159-3555-41F1-BEEE-DF46E64E93C8}"/>
              </a:ext>
            </a:extLst>
          </p:cNvPr>
          <p:cNvSpPr>
            <a:spLocks noGrp="1"/>
          </p:cNvSpPr>
          <p:nvPr>
            <p:ph type="body" sz="quarter" idx="27" hasCustomPrompt="1"/>
          </p:nvPr>
        </p:nvSpPr>
        <p:spPr>
          <a:xfrm>
            <a:off x="2635188" y="7178949"/>
            <a:ext cx="20517538" cy="500000"/>
          </a:xfrm>
          <a:prstGeom prst="rect">
            <a:avLst/>
          </a:prstGeom>
        </p:spPr>
        <p:txBody>
          <a:bodyPr lIns="0" tIns="0" rIns="0" bIns="0" anchor="t" anchorCtr="0">
            <a:normAutofit/>
          </a:bodyPr>
          <a:lstStyle>
            <a:lvl1pPr marL="0" indent="0" algn="l" defTabSz="2438430" rtl="0" eaLnBrk="1" latinLnBrk="0" hangingPunct="1">
              <a:lnSpc>
                <a:spcPct val="110000"/>
              </a:lnSpc>
              <a:spcBef>
                <a:spcPts val="2667"/>
              </a:spcBef>
              <a:buFont typeface="Arial" panose="020B0604020202020204" pitchFamily="34" charset="0"/>
              <a:buNone/>
              <a:defRPr lang="en-US" sz="3000" b="1" i="0" kern="1200" dirty="0">
                <a:solidFill>
                  <a:schemeClr val="tx1"/>
                </a:solidFill>
                <a:latin typeface="+mj-lt"/>
                <a:ea typeface="+mn-ea"/>
                <a:cs typeface="+mn-cs"/>
              </a:defRPr>
            </a:lvl1pPr>
          </a:lstStyle>
          <a:p>
            <a:r>
              <a:rPr lang="en-US" dirty="0"/>
              <a:t>First training</a:t>
            </a:r>
          </a:p>
        </p:txBody>
      </p:sp>
      <p:sp>
        <p:nvSpPr>
          <p:cNvPr id="20" name="Text Placeholder 20">
            <a:extLst>
              <a:ext uri="{FF2B5EF4-FFF2-40B4-BE49-F238E27FC236}">
                <a16:creationId xmlns:a16="http://schemas.microsoft.com/office/drawing/2014/main" id="{FABEBD65-D09A-4F70-A9C0-62E1E298E284}"/>
              </a:ext>
            </a:extLst>
          </p:cNvPr>
          <p:cNvSpPr>
            <a:spLocks noGrp="1"/>
          </p:cNvSpPr>
          <p:nvPr>
            <p:ph type="body" sz="quarter" idx="28" hasCustomPrompt="1"/>
          </p:nvPr>
        </p:nvSpPr>
        <p:spPr>
          <a:xfrm>
            <a:off x="2635188" y="7778949"/>
            <a:ext cx="20517538" cy="1017500"/>
          </a:xfrm>
          <a:prstGeom prst="rect">
            <a:avLst/>
          </a:prstGeom>
        </p:spPr>
        <p:txBody>
          <a:bodyPr lIns="0" tIns="0" rIns="0" bIns="0" anchor="t" anchorCtr="0">
            <a:normAutofit/>
          </a:bodyPr>
          <a:lstStyle>
            <a:lvl1pPr marL="0" indent="0" algn="l">
              <a:lnSpc>
                <a:spcPct val="135000"/>
              </a:lnSpc>
              <a:buNone/>
              <a:defRPr sz="2500" b="0" i="0">
                <a:solidFill>
                  <a:schemeClr val="tx1"/>
                </a:solidFill>
                <a:latin typeface="+mn-lt"/>
              </a:defRPr>
            </a:lvl1pPr>
          </a:lstStyle>
          <a:p>
            <a:r>
              <a:rPr lang="en-US" dirty="0"/>
              <a:t>Their first coaching session or orientation.</a:t>
            </a:r>
          </a:p>
        </p:txBody>
      </p:sp>
      <p:sp>
        <p:nvSpPr>
          <p:cNvPr id="23" name="Text Placeholder 23">
            <a:extLst>
              <a:ext uri="{FF2B5EF4-FFF2-40B4-BE49-F238E27FC236}">
                <a16:creationId xmlns:a16="http://schemas.microsoft.com/office/drawing/2014/main" id="{67949634-E65B-467C-97BA-A624D487E78C}"/>
              </a:ext>
            </a:extLst>
          </p:cNvPr>
          <p:cNvSpPr>
            <a:spLocks noGrp="1"/>
          </p:cNvSpPr>
          <p:nvPr>
            <p:ph type="body" sz="quarter" idx="30" hasCustomPrompt="1"/>
          </p:nvPr>
        </p:nvSpPr>
        <p:spPr>
          <a:xfrm>
            <a:off x="2635188" y="9271013"/>
            <a:ext cx="20517538" cy="500000"/>
          </a:xfrm>
          <a:prstGeom prst="rect">
            <a:avLst/>
          </a:prstGeom>
        </p:spPr>
        <p:txBody>
          <a:bodyPr lIns="0" tIns="0" rIns="0" bIns="0" anchor="t" anchorCtr="0">
            <a:normAutofit/>
          </a:bodyPr>
          <a:lstStyle>
            <a:lvl1pPr marL="0" indent="0" algn="l" defTabSz="2438430" rtl="0" eaLnBrk="1" latinLnBrk="0" hangingPunct="1">
              <a:lnSpc>
                <a:spcPct val="110000"/>
              </a:lnSpc>
              <a:spcBef>
                <a:spcPts val="2667"/>
              </a:spcBef>
              <a:buFont typeface="Arial" panose="020B0604020202020204" pitchFamily="34" charset="0"/>
              <a:buNone/>
              <a:defRPr lang="en-US" sz="3000" b="1" i="0" kern="1200" dirty="0">
                <a:solidFill>
                  <a:schemeClr val="tx1"/>
                </a:solidFill>
                <a:latin typeface="+mj-lt"/>
                <a:ea typeface="+mn-ea"/>
                <a:cs typeface="+mn-cs"/>
              </a:defRPr>
            </a:lvl1pPr>
          </a:lstStyle>
          <a:p>
            <a:r>
              <a:rPr lang="en-US" dirty="0"/>
              <a:t>Ongoing coaching</a:t>
            </a:r>
          </a:p>
        </p:txBody>
      </p:sp>
      <p:sp>
        <p:nvSpPr>
          <p:cNvPr id="24" name="Text Placeholder 24">
            <a:extLst>
              <a:ext uri="{FF2B5EF4-FFF2-40B4-BE49-F238E27FC236}">
                <a16:creationId xmlns:a16="http://schemas.microsoft.com/office/drawing/2014/main" id="{6CD44605-AC34-409E-B7F2-F00EFB83D2A0}"/>
              </a:ext>
            </a:extLst>
          </p:cNvPr>
          <p:cNvSpPr>
            <a:spLocks noGrp="1"/>
          </p:cNvSpPr>
          <p:nvPr>
            <p:ph type="body" sz="quarter" idx="31" hasCustomPrompt="1"/>
          </p:nvPr>
        </p:nvSpPr>
        <p:spPr>
          <a:xfrm>
            <a:off x="2635188" y="9871013"/>
            <a:ext cx="20517538" cy="1017500"/>
          </a:xfrm>
          <a:prstGeom prst="rect">
            <a:avLst/>
          </a:prstGeom>
        </p:spPr>
        <p:txBody>
          <a:bodyPr lIns="0" tIns="0" rIns="0" bIns="0" anchor="t" anchorCtr="0">
            <a:normAutofit/>
          </a:bodyPr>
          <a:lstStyle>
            <a:lvl1pPr marL="0" indent="0" algn="l">
              <a:lnSpc>
                <a:spcPct val="135000"/>
              </a:lnSpc>
              <a:buNone/>
              <a:defRPr sz="2500" b="0" i="0">
                <a:solidFill>
                  <a:schemeClr val="tx1"/>
                </a:solidFill>
                <a:latin typeface="+mn-lt"/>
              </a:defRPr>
            </a:lvl1pPr>
          </a:lstStyle>
          <a:p>
            <a:r>
              <a:rPr lang="en-US" dirty="0"/>
              <a:t>What continued support looks like going forward.</a:t>
            </a:r>
          </a:p>
        </p:txBody>
      </p:sp>
      <p:sp>
        <p:nvSpPr>
          <p:cNvPr id="3" name="Text Placeholder 13">
            <a:extLst>
              <a:ext uri="{FF2B5EF4-FFF2-40B4-BE49-F238E27FC236}">
                <a16:creationId xmlns:a16="http://schemas.microsoft.com/office/drawing/2014/main" id="{A53EA596-884D-84D6-3420-361291E5053B}"/>
              </a:ext>
            </a:extLst>
          </p:cNvPr>
          <p:cNvSpPr>
            <a:spLocks noGrp="1"/>
          </p:cNvSpPr>
          <p:nvPr>
            <p:ph type="body" sz="quarter" idx="17" hasCustomPrompt="1"/>
          </p:nvPr>
        </p:nvSpPr>
        <p:spPr>
          <a:xfrm>
            <a:off x="1234440" y="3048000"/>
            <a:ext cx="914400" cy="959237"/>
          </a:xfrm>
          <a:prstGeom prst="rect">
            <a:avLst/>
          </a:prstGeom>
          <a:solidFill>
            <a:schemeClr val="bg2"/>
          </a:solidFill>
        </p:spPr>
        <p:txBody>
          <a:bodyPr wrap="square" lIns="0" tIns="0" rIns="0" bIns="137160" anchor="ctr" anchorCtr="0">
            <a:spAutoFit/>
          </a:bodyPr>
          <a:lstStyle>
            <a:lvl1pPr marL="0" indent="0" algn="ctr"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01</a:t>
            </a:r>
          </a:p>
        </p:txBody>
      </p:sp>
      <p:sp>
        <p:nvSpPr>
          <p:cNvPr id="6" name="Text Placeholder 13">
            <a:extLst>
              <a:ext uri="{FF2B5EF4-FFF2-40B4-BE49-F238E27FC236}">
                <a16:creationId xmlns:a16="http://schemas.microsoft.com/office/drawing/2014/main" id="{5C6448DE-7320-DBBA-2AF4-AF07DC27451C}"/>
              </a:ext>
            </a:extLst>
          </p:cNvPr>
          <p:cNvSpPr>
            <a:spLocks noGrp="1"/>
          </p:cNvSpPr>
          <p:nvPr>
            <p:ph type="body" sz="quarter" idx="32" hasCustomPrompt="1"/>
          </p:nvPr>
        </p:nvSpPr>
        <p:spPr>
          <a:xfrm>
            <a:off x="1234440" y="5132664"/>
            <a:ext cx="914400" cy="959237"/>
          </a:xfrm>
          <a:prstGeom prst="rect">
            <a:avLst/>
          </a:prstGeom>
          <a:solidFill>
            <a:schemeClr val="bg2"/>
          </a:solidFill>
        </p:spPr>
        <p:txBody>
          <a:bodyPr wrap="square" lIns="0" tIns="0" rIns="0" bIns="137160" anchor="ctr" anchorCtr="0">
            <a:spAutoFit/>
          </a:bodyPr>
          <a:lstStyle>
            <a:lvl1pPr marL="0" indent="0" algn="ctr"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02</a:t>
            </a:r>
          </a:p>
        </p:txBody>
      </p:sp>
      <p:sp>
        <p:nvSpPr>
          <p:cNvPr id="9" name="Text Placeholder 13">
            <a:extLst>
              <a:ext uri="{FF2B5EF4-FFF2-40B4-BE49-F238E27FC236}">
                <a16:creationId xmlns:a16="http://schemas.microsoft.com/office/drawing/2014/main" id="{7704464C-8F0E-A7FC-A8F2-C4F48E96667A}"/>
              </a:ext>
            </a:extLst>
          </p:cNvPr>
          <p:cNvSpPr>
            <a:spLocks noGrp="1"/>
          </p:cNvSpPr>
          <p:nvPr>
            <p:ph type="body" sz="quarter" idx="33" hasCustomPrompt="1"/>
          </p:nvPr>
        </p:nvSpPr>
        <p:spPr>
          <a:xfrm>
            <a:off x="1234440" y="7208766"/>
            <a:ext cx="914400" cy="959237"/>
          </a:xfrm>
          <a:prstGeom prst="rect">
            <a:avLst/>
          </a:prstGeom>
          <a:solidFill>
            <a:schemeClr val="bg2"/>
          </a:solidFill>
        </p:spPr>
        <p:txBody>
          <a:bodyPr wrap="square" lIns="0" tIns="0" rIns="0" bIns="137160" anchor="ctr" anchorCtr="0">
            <a:spAutoFit/>
          </a:bodyPr>
          <a:lstStyle>
            <a:lvl1pPr marL="0" indent="0" algn="ctr"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03</a:t>
            </a:r>
          </a:p>
        </p:txBody>
      </p:sp>
      <p:sp>
        <p:nvSpPr>
          <p:cNvPr id="25" name="Text Placeholder 13">
            <a:extLst>
              <a:ext uri="{FF2B5EF4-FFF2-40B4-BE49-F238E27FC236}">
                <a16:creationId xmlns:a16="http://schemas.microsoft.com/office/drawing/2014/main" id="{47BCE28C-DC15-1897-A2E5-CD0F8D2EB726}"/>
              </a:ext>
            </a:extLst>
          </p:cNvPr>
          <p:cNvSpPr>
            <a:spLocks noGrp="1"/>
          </p:cNvSpPr>
          <p:nvPr>
            <p:ph type="body" sz="quarter" idx="34" hasCustomPrompt="1"/>
          </p:nvPr>
        </p:nvSpPr>
        <p:spPr>
          <a:xfrm>
            <a:off x="1234440" y="9291394"/>
            <a:ext cx="914400" cy="959237"/>
          </a:xfrm>
          <a:prstGeom prst="rect">
            <a:avLst/>
          </a:prstGeom>
          <a:solidFill>
            <a:schemeClr val="bg2"/>
          </a:solidFill>
        </p:spPr>
        <p:txBody>
          <a:bodyPr wrap="square" lIns="0" tIns="0" rIns="0" bIns="137160" anchor="ctr" anchorCtr="0">
            <a:spAutoFit/>
          </a:bodyPr>
          <a:lstStyle>
            <a:lvl1pPr marL="0" indent="0" algn="ctr"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04</a:t>
            </a:r>
          </a:p>
        </p:txBody>
      </p:sp>
      <p:sp>
        <p:nvSpPr>
          <p:cNvPr id="13" name="Title 1">
            <a:extLst>
              <a:ext uri="{FF2B5EF4-FFF2-40B4-BE49-F238E27FC236}">
                <a16:creationId xmlns:a16="http://schemas.microsoft.com/office/drawing/2014/main" id="{7285DF93-603D-2A52-DCB0-24412AFA5CBF}"/>
              </a:ext>
            </a:extLst>
          </p:cNvPr>
          <p:cNvSpPr>
            <a:spLocks noGrp="1"/>
          </p:cNvSpPr>
          <p:nvPr>
            <p:ph type="ctrTitle" hasCustomPrompt="1"/>
          </p:nvPr>
        </p:nvSpPr>
        <p:spPr>
          <a:xfrm>
            <a:off x="1234440" y="1143000"/>
            <a:ext cx="21945600" cy="1025922"/>
          </a:xfrm>
          <a:prstGeom prst="rect">
            <a:avLst/>
          </a:prstGeom>
        </p:spPr>
        <p:txBody>
          <a:bodyPr wrap="square" lIns="0" tIns="0" rIns="0" bIns="0" anchor="t" anchorCtr="0">
            <a:normAutofit/>
          </a:bodyPr>
          <a:lstStyle>
            <a:lvl1pPr algn="l">
              <a:lnSpc>
                <a:spcPct val="130000"/>
              </a:lnSpc>
              <a:defRPr sz="5000" b="1" i="0">
                <a:solidFill>
                  <a:schemeClr val="accent2"/>
                </a:solidFill>
                <a:latin typeface="+mj-lt"/>
              </a:defRPr>
            </a:lvl1pPr>
          </a:lstStyle>
          <a:p>
            <a:r>
              <a:rPr lang="en-US" dirty="0"/>
              <a:t>Your onboarding journey</a:t>
            </a:r>
          </a:p>
        </p:txBody>
      </p:sp>
      <p:sp>
        <p:nvSpPr>
          <p:cNvPr id="2" name="Footer Placeholder 1">
            <a:extLst>
              <a:ext uri="{FF2B5EF4-FFF2-40B4-BE49-F238E27FC236}">
                <a16:creationId xmlns:a16="http://schemas.microsoft.com/office/drawing/2014/main" id="{AFB45353-2893-9AD5-7EC9-20BA6D52DFC9}"/>
              </a:ext>
            </a:extLst>
          </p:cNvPr>
          <p:cNvSpPr>
            <a:spLocks noGrp="1"/>
          </p:cNvSpPr>
          <p:nvPr>
            <p:ph type="ftr" sz="quarter" idx="35"/>
          </p:nvPr>
        </p:nvSpPr>
        <p:spPr/>
        <p:txBody>
          <a:bodyPr/>
          <a:lstStyle/>
          <a:p>
            <a:r>
              <a:rPr lang="en-US"/>
              <a:t>Title of presentation</a:t>
            </a:r>
            <a:endParaRPr lang="en-US" dirty="0"/>
          </a:p>
        </p:txBody>
      </p:sp>
      <p:sp>
        <p:nvSpPr>
          <p:cNvPr id="4" name="Slide Number Placeholder 3">
            <a:extLst>
              <a:ext uri="{FF2B5EF4-FFF2-40B4-BE49-F238E27FC236}">
                <a16:creationId xmlns:a16="http://schemas.microsoft.com/office/drawing/2014/main" id="{ECF77A6A-9B3F-A64A-045E-250C5AF05039}"/>
              </a:ext>
            </a:extLst>
          </p:cNvPr>
          <p:cNvSpPr>
            <a:spLocks noGrp="1"/>
          </p:cNvSpPr>
          <p:nvPr>
            <p:ph type="sldNum" sz="quarter" idx="36"/>
          </p:nvPr>
        </p:nvSpPr>
        <p:spPr/>
        <p:txBody>
          <a:bodyPr/>
          <a:lstStyle/>
          <a:p>
            <a:fld id="{148DAD48-55EF-E947-A072-9BBDEE59D7CD}" type="slidenum">
              <a:rPr lang="en-US" smtClean="0"/>
              <a:pPr/>
              <a:t>‹#›</a:t>
            </a:fld>
            <a:endParaRPr lang="en-US" dirty="0"/>
          </a:p>
        </p:txBody>
      </p:sp>
    </p:spTree>
    <p:extLst>
      <p:ext uri="{BB962C8B-B14F-4D97-AF65-F5344CB8AC3E}">
        <p14:creationId xmlns:p14="http://schemas.microsoft.com/office/powerpoint/2010/main" val="33149501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OI">
    <p:bg>
      <p:bgPr>
        <a:solidFill>
          <a:schemeClr val="bg1"/>
        </a:solidFill>
        <a:effectLst/>
      </p:bgPr>
    </p:bg>
    <p:spTree>
      <p:nvGrpSpPr>
        <p:cNvPr id="1" name=""/>
        <p:cNvGrpSpPr/>
        <p:nvPr/>
      </p:nvGrpSpPr>
      <p:grpSpPr>
        <a:xfrm>
          <a:off x="0" y="0"/>
          <a:ext cx="0" cy="0"/>
          <a:chOff x="0" y="0"/>
          <a:chExt cx="0" cy="0"/>
        </a:xfrm>
      </p:grpSpPr>
      <p:sp>
        <p:nvSpPr>
          <p:cNvPr id="10" name="Text Placeholder 10">
            <a:extLst>
              <a:ext uri="{FF2B5EF4-FFF2-40B4-BE49-F238E27FC236}">
                <a16:creationId xmlns:a16="http://schemas.microsoft.com/office/drawing/2014/main" id="{DB956ADA-539E-4FA7-AFE7-0665E1949793}"/>
              </a:ext>
            </a:extLst>
          </p:cNvPr>
          <p:cNvSpPr>
            <a:spLocks noGrp="1"/>
          </p:cNvSpPr>
          <p:nvPr>
            <p:ph type="body" sz="quarter" idx="22" hasCustomPrompt="1"/>
          </p:nvPr>
        </p:nvSpPr>
        <p:spPr>
          <a:xfrm>
            <a:off x="1220787" y="6574837"/>
            <a:ext cx="9500000" cy="900000"/>
          </a:xfrm>
          <a:prstGeom prst="rect">
            <a:avLst/>
          </a:prstGeom>
        </p:spPr>
        <p:txBody>
          <a:bodyPr lIns="0" tIns="0" rIns="0" bIns="0" anchor="t" anchorCtr="0">
            <a:normAutofit/>
          </a:bodyPr>
          <a:lstStyle>
            <a:lvl1pPr marL="0" indent="0" algn="ctr">
              <a:lnSpc>
                <a:spcPct val="130000"/>
              </a:lnSpc>
              <a:buNone/>
              <a:defRPr sz="2500" b="0" i="0">
                <a:solidFill>
                  <a:schemeClr val="tx1"/>
                </a:solidFill>
                <a:latin typeface="+mn-lt"/>
              </a:defRPr>
            </a:lvl1pPr>
          </a:lstStyle>
          <a:p>
            <a:r>
              <a:rPr lang="en-US" dirty="0"/>
              <a:t>What the agent puts into the program</a:t>
            </a:r>
          </a:p>
        </p:txBody>
      </p:sp>
      <p:sp>
        <p:nvSpPr>
          <p:cNvPr id="13" name="Text Placeholder 13">
            <a:extLst>
              <a:ext uri="{FF2B5EF4-FFF2-40B4-BE49-F238E27FC236}">
                <a16:creationId xmlns:a16="http://schemas.microsoft.com/office/drawing/2014/main" id="{6B1EDB79-74AC-4CA0-824A-148AEED65B3F}"/>
              </a:ext>
            </a:extLst>
          </p:cNvPr>
          <p:cNvSpPr>
            <a:spLocks noGrp="1"/>
          </p:cNvSpPr>
          <p:nvPr>
            <p:ph type="body" sz="quarter" idx="25" hasCustomPrompt="1"/>
          </p:nvPr>
        </p:nvSpPr>
        <p:spPr>
          <a:xfrm>
            <a:off x="13666387" y="6574837"/>
            <a:ext cx="9500000" cy="900000"/>
          </a:xfrm>
          <a:prstGeom prst="rect">
            <a:avLst/>
          </a:prstGeom>
        </p:spPr>
        <p:txBody>
          <a:bodyPr lIns="0" tIns="0" rIns="0" bIns="0" anchor="t" anchorCtr="0">
            <a:normAutofit/>
          </a:bodyPr>
          <a:lstStyle>
            <a:lvl1pPr marL="0" indent="0" algn="ctr">
              <a:lnSpc>
                <a:spcPct val="130000"/>
              </a:lnSpc>
              <a:buNone/>
              <a:defRPr sz="2500" b="0" i="0">
                <a:solidFill>
                  <a:schemeClr val="tx1"/>
                </a:solidFill>
                <a:latin typeface="+mn-lt"/>
              </a:defRPr>
            </a:lvl1pPr>
          </a:lstStyle>
          <a:p>
            <a:r>
              <a:rPr lang="en-US" dirty="0"/>
              <a:t>Added commission from retention and growth</a:t>
            </a:r>
          </a:p>
        </p:txBody>
      </p:sp>
      <p:sp>
        <p:nvSpPr>
          <p:cNvPr id="3" name="Text Placeholder 12">
            <a:extLst>
              <a:ext uri="{FF2B5EF4-FFF2-40B4-BE49-F238E27FC236}">
                <a16:creationId xmlns:a16="http://schemas.microsoft.com/office/drawing/2014/main" id="{76B9C57F-1AE5-AB0F-5BEA-870FF0C9676E}"/>
              </a:ext>
            </a:extLst>
          </p:cNvPr>
          <p:cNvSpPr>
            <a:spLocks noGrp="1"/>
          </p:cNvSpPr>
          <p:nvPr>
            <p:ph type="body" sz="quarter" idx="28" hasCustomPrompt="1"/>
          </p:nvPr>
        </p:nvSpPr>
        <p:spPr>
          <a:xfrm>
            <a:off x="1220787" y="4191000"/>
            <a:ext cx="9500000" cy="2185214"/>
          </a:xfrm>
          <a:prstGeom prst="rect">
            <a:avLst/>
          </a:prstGeom>
          <a:solidFill>
            <a:schemeClr val="accent1">
              <a:alpha val="25000"/>
            </a:schemeClr>
          </a:solidFill>
        </p:spPr>
        <p:txBody>
          <a:bodyPr wrap="square" lIns="457200" tIns="182880" rIns="457200" bIns="457200" anchor="t" anchorCtr="0">
            <a:sp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US" sz="10000" b="1" i="0" kern="1200" dirty="0">
                <a:solidFill>
                  <a:schemeClr val="accent2"/>
                </a:solidFill>
                <a:latin typeface="+mj-lt"/>
                <a:ea typeface="+mn-ea"/>
                <a:cs typeface="+mn-cs"/>
              </a:defRPr>
            </a:lvl1pPr>
            <a:lvl2pPr marL="1219215" indent="0">
              <a:buNone/>
              <a:defRPr sz="2667"/>
            </a:lvl2pPr>
            <a:lvl3pPr marL="2438430" indent="0">
              <a:buNone/>
              <a:defRPr sz="2667"/>
            </a:lvl3pPr>
            <a:lvl4pPr marL="3657646" indent="0">
              <a:buNone/>
              <a:defRPr sz="2667"/>
            </a:lvl4pPr>
            <a:lvl5pPr marL="4876861" indent="0">
              <a:buNone/>
              <a:defRPr sz="2667"/>
            </a:lvl5pPr>
          </a:lstStyle>
          <a:p>
            <a:r>
              <a:rPr lang="en-US" dirty="0"/>
              <a:t>$19,800</a:t>
            </a:r>
          </a:p>
        </p:txBody>
      </p:sp>
      <p:sp>
        <p:nvSpPr>
          <p:cNvPr id="5" name="Text Placeholder 12">
            <a:extLst>
              <a:ext uri="{FF2B5EF4-FFF2-40B4-BE49-F238E27FC236}">
                <a16:creationId xmlns:a16="http://schemas.microsoft.com/office/drawing/2014/main" id="{AA2D2BE8-B1AE-F267-DF61-D776074DE860}"/>
              </a:ext>
            </a:extLst>
          </p:cNvPr>
          <p:cNvSpPr>
            <a:spLocks noGrp="1"/>
          </p:cNvSpPr>
          <p:nvPr>
            <p:ph type="body" sz="quarter" idx="30" hasCustomPrompt="1"/>
          </p:nvPr>
        </p:nvSpPr>
        <p:spPr>
          <a:xfrm>
            <a:off x="13704335" y="4191000"/>
            <a:ext cx="9500000" cy="2185214"/>
          </a:xfrm>
          <a:prstGeom prst="rect">
            <a:avLst/>
          </a:prstGeom>
          <a:solidFill>
            <a:schemeClr val="accent4">
              <a:alpha val="25000"/>
            </a:schemeClr>
          </a:solidFill>
        </p:spPr>
        <p:txBody>
          <a:bodyPr wrap="square" lIns="457200" tIns="182880" rIns="457200" bIns="457200" anchor="t" anchorCtr="0">
            <a:sp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US" sz="10000" b="1" i="0" kern="1200" dirty="0">
                <a:solidFill>
                  <a:schemeClr val="accent2"/>
                </a:solidFill>
                <a:latin typeface="+mj-lt"/>
                <a:ea typeface="+mn-ea"/>
                <a:cs typeface="+mn-cs"/>
              </a:defRPr>
            </a:lvl1pPr>
            <a:lvl2pPr marL="1219215" indent="0">
              <a:buNone/>
              <a:defRPr sz="2667"/>
            </a:lvl2pPr>
            <a:lvl3pPr marL="2438430" indent="0">
              <a:buNone/>
              <a:defRPr sz="2667"/>
            </a:lvl3pPr>
            <a:lvl4pPr marL="3657646" indent="0">
              <a:buNone/>
              <a:defRPr sz="2667"/>
            </a:lvl4pPr>
            <a:lvl5pPr marL="4876861" indent="0">
              <a:buNone/>
              <a:defRPr sz="2667"/>
            </a:lvl5pPr>
          </a:lstStyle>
          <a:p>
            <a:r>
              <a:rPr lang="en-US" dirty="0"/>
              <a:t>$891,167</a:t>
            </a:r>
          </a:p>
        </p:txBody>
      </p:sp>
      <p:sp>
        <p:nvSpPr>
          <p:cNvPr id="7" name="Picture Placeholder 6">
            <a:extLst>
              <a:ext uri="{FF2B5EF4-FFF2-40B4-BE49-F238E27FC236}">
                <a16:creationId xmlns:a16="http://schemas.microsoft.com/office/drawing/2014/main" id="{4DC9C253-094F-A75A-0DDA-2BC444772077}"/>
              </a:ext>
            </a:extLst>
          </p:cNvPr>
          <p:cNvSpPr>
            <a:spLocks noGrp="1"/>
          </p:cNvSpPr>
          <p:nvPr>
            <p:ph type="pic" sz="quarter" idx="31"/>
          </p:nvPr>
        </p:nvSpPr>
        <p:spPr>
          <a:xfrm>
            <a:off x="11564861" y="4495800"/>
            <a:ext cx="1295400" cy="1295400"/>
          </a:xfrm>
          <a:prstGeom prst="rect">
            <a:avLst/>
          </a:prstGeom>
        </p:spPr>
        <p:txBody>
          <a:bodyPr anchor="ctr"/>
          <a:lstStyle>
            <a:lvl1pPr marL="0" indent="0" algn="ctr">
              <a:buFontTx/>
              <a:buNone/>
              <a:defRPr/>
            </a:lvl1pPr>
          </a:lstStyle>
          <a:p>
            <a:endParaRPr lang="en-US" dirty="0"/>
          </a:p>
        </p:txBody>
      </p:sp>
      <p:sp>
        <p:nvSpPr>
          <p:cNvPr id="2" name="Text Placeholder 12">
            <a:extLst>
              <a:ext uri="{FF2B5EF4-FFF2-40B4-BE49-F238E27FC236}">
                <a16:creationId xmlns:a16="http://schemas.microsoft.com/office/drawing/2014/main" id="{0D6F27C4-715F-EBD6-0195-0ADDF46EC0B4}"/>
              </a:ext>
            </a:extLst>
          </p:cNvPr>
          <p:cNvSpPr>
            <a:spLocks noGrp="1"/>
          </p:cNvSpPr>
          <p:nvPr>
            <p:ph type="body" sz="quarter" idx="18" hasCustomPrompt="1"/>
          </p:nvPr>
        </p:nvSpPr>
        <p:spPr>
          <a:xfrm>
            <a:off x="1220787" y="3267085"/>
            <a:ext cx="9500000" cy="892552"/>
          </a:xfrm>
          <a:prstGeom prst="rect">
            <a:avLst/>
          </a:prstGeom>
          <a:solidFill>
            <a:schemeClr val="tx2">
              <a:alpha val="75000"/>
            </a:schemeClr>
          </a:solidFill>
        </p:spPr>
        <p:txBody>
          <a:bodyPr wrap="square" lIns="0" tIns="91440" rIns="0" bIns="182880" anchor="ctr" anchorCtr="0">
            <a:spAutoFit/>
          </a:bodyPr>
          <a:lstStyle>
            <a:lvl1pPr marL="0" marR="0" indent="0" algn="ctr" defTabSz="2438430" rtl="0" eaLnBrk="1" fontAlgn="auto" latinLnBrk="0" hangingPunct="1">
              <a:lnSpc>
                <a:spcPct val="150000"/>
              </a:lnSpc>
              <a:spcBef>
                <a:spcPts val="2667"/>
              </a:spcBef>
              <a:spcAft>
                <a:spcPts val="0"/>
              </a:spcAft>
              <a:buClrTx/>
              <a:buSzTx/>
              <a:buFont typeface="Arial" panose="020B0604020202020204" pitchFamily="34" charset="0"/>
              <a:buNone/>
              <a:tabLst/>
              <a:defRPr sz="3000" b="1">
                <a:solidFill>
                  <a:schemeClr val="bg1"/>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Agent investment</a:t>
            </a:r>
          </a:p>
        </p:txBody>
      </p:sp>
      <p:sp>
        <p:nvSpPr>
          <p:cNvPr id="4" name="Text Placeholder 12">
            <a:extLst>
              <a:ext uri="{FF2B5EF4-FFF2-40B4-BE49-F238E27FC236}">
                <a16:creationId xmlns:a16="http://schemas.microsoft.com/office/drawing/2014/main" id="{CF22137A-E64C-73A1-1630-F51AAB1BE94E}"/>
              </a:ext>
            </a:extLst>
          </p:cNvPr>
          <p:cNvSpPr>
            <a:spLocks noGrp="1"/>
          </p:cNvSpPr>
          <p:nvPr>
            <p:ph type="body" sz="quarter" idx="29" hasCustomPrompt="1"/>
          </p:nvPr>
        </p:nvSpPr>
        <p:spPr>
          <a:xfrm>
            <a:off x="13704335" y="3267085"/>
            <a:ext cx="9500000" cy="892552"/>
          </a:xfrm>
          <a:prstGeom prst="rect">
            <a:avLst/>
          </a:prstGeom>
          <a:solidFill>
            <a:schemeClr val="accent4"/>
          </a:solidFill>
        </p:spPr>
        <p:txBody>
          <a:bodyPr wrap="square" lIns="0" tIns="91440" rIns="0" bIns="182880" anchor="ctr" anchorCtr="0">
            <a:spAutoFit/>
          </a:bodyPr>
          <a:lstStyle>
            <a:lvl1pPr marL="0" marR="0" indent="0" algn="ctr" defTabSz="2438430" rtl="0" eaLnBrk="1" fontAlgn="auto" latinLnBrk="0" hangingPunct="1">
              <a:lnSpc>
                <a:spcPct val="150000"/>
              </a:lnSpc>
              <a:spcBef>
                <a:spcPts val="2667"/>
              </a:spcBef>
              <a:spcAft>
                <a:spcPts val="0"/>
              </a:spcAft>
              <a:buClrTx/>
              <a:buSzTx/>
              <a:buFont typeface="Arial" panose="020B0604020202020204" pitchFamily="34" charset="0"/>
              <a:buNone/>
              <a:tabLst/>
              <a:defRPr sz="3000" b="1">
                <a:solidFill>
                  <a:schemeClr val="bg1"/>
                </a:solidFill>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Total GCI lift</a:t>
            </a:r>
          </a:p>
        </p:txBody>
      </p:sp>
      <p:sp>
        <p:nvSpPr>
          <p:cNvPr id="6" name="Rectangle 5">
            <a:extLst>
              <a:ext uri="{FF2B5EF4-FFF2-40B4-BE49-F238E27FC236}">
                <a16:creationId xmlns:a16="http://schemas.microsoft.com/office/drawing/2014/main" id="{461E8966-E225-5D07-3B2A-394935CFDE81}"/>
              </a:ext>
            </a:extLst>
          </p:cNvPr>
          <p:cNvSpPr/>
          <p:nvPr userDrawn="1"/>
        </p:nvSpPr>
        <p:spPr>
          <a:xfrm>
            <a:off x="6707187" y="10525062"/>
            <a:ext cx="10896600" cy="2286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12">
            <a:extLst>
              <a:ext uri="{FF2B5EF4-FFF2-40B4-BE49-F238E27FC236}">
                <a16:creationId xmlns:a16="http://schemas.microsoft.com/office/drawing/2014/main" id="{B4DBE797-1810-49CB-4BD5-9652DC3A115E}"/>
              </a:ext>
            </a:extLst>
          </p:cNvPr>
          <p:cNvSpPr>
            <a:spLocks noGrp="1"/>
          </p:cNvSpPr>
          <p:nvPr>
            <p:ph type="body" sz="quarter" idx="34" hasCustomPrompt="1"/>
          </p:nvPr>
        </p:nvSpPr>
        <p:spPr>
          <a:xfrm>
            <a:off x="5919586" y="8816814"/>
            <a:ext cx="12548000" cy="2185214"/>
          </a:xfrm>
          <a:prstGeom prst="rect">
            <a:avLst/>
          </a:prstGeom>
          <a:noFill/>
        </p:spPr>
        <p:txBody>
          <a:bodyPr wrap="square" lIns="457200" tIns="182880" rIns="457200" bIns="457200" anchor="t" anchorCtr="0">
            <a:sp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lang="en-US" sz="10000" b="1" i="0" kern="1200" dirty="0">
                <a:solidFill>
                  <a:schemeClr val="accent2"/>
                </a:solidFill>
                <a:latin typeface="+mj-lt"/>
                <a:ea typeface="+mn-ea"/>
                <a:cs typeface="+mn-cs"/>
              </a:defRPr>
            </a:lvl1pPr>
            <a:lvl2pPr marL="1219215" indent="0">
              <a:buNone/>
              <a:defRPr sz="2667"/>
            </a:lvl2pPr>
            <a:lvl3pPr marL="2438430" indent="0">
              <a:buNone/>
              <a:defRPr sz="2667"/>
            </a:lvl3pPr>
            <a:lvl4pPr marL="3657646" indent="0">
              <a:buNone/>
              <a:defRPr sz="2667"/>
            </a:lvl4pPr>
            <a:lvl5pPr marL="4876861" indent="0">
              <a:buNone/>
              <a:defRPr sz="2667"/>
            </a:lvl5pPr>
          </a:lstStyle>
          <a:p>
            <a:r>
              <a:rPr lang="en-US" dirty="0"/>
              <a:t>92% ROI Coaching</a:t>
            </a:r>
          </a:p>
        </p:txBody>
      </p:sp>
      <p:sp>
        <p:nvSpPr>
          <p:cNvPr id="9" name="Footer Placeholder 8">
            <a:extLst>
              <a:ext uri="{FF2B5EF4-FFF2-40B4-BE49-F238E27FC236}">
                <a16:creationId xmlns:a16="http://schemas.microsoft.com/office/drawing/2014/main" id="{92C075E1-8FE7-7200-78D9-048D5228A8EB}"/>
              </a:ext>
            </a:extLst>
          </p:cNvPr>
          <p:cNvSpPr>
            <a:spLocks noGrp="1"/>
          </p:cNvSpPr>
          <p:nvPr>
            <p:ph type="ftr" sz="quarter" idx="35"/>
          </p:nvPr>
        </p:nvSpPr>
        <p:spPr/>
        <p:txBody>
          <a:bodyPr/>
          <a:lstStyle/>
          <a:p>
            <a:r>
              <a:rPr lang="en-US"/>
              <a:t>Title of presentation</a:t>
            </a:r>
            <a:endParaRPr lang="en-US" dirty="0"/>
          </a:p>
        </p:txBody>
      </p:sp>
      <p:sp>
        <p:nvSpPr>
          <p:cNvPr id="11" name="Slide Number Placeholder 10">
            <a:extLst>
              <a:ext uri="{FF2B5EF4-FFF2-40B4-BE49-F238E27FC236}">
                <a16:creationId xmlns:a16="http://schemas.microsoft.com/office/drawing/2014/main" id="{4752C6C9-533D-8968-47E3-20EE9A6B08E9}"/>
              </a:ext>
            </a:extLst>
          </p:cNvPr>
          <p:cNvSpPr>
            <a:spLocks noGrp="1"/>
          </p:cNvSpPr>
          <p:nvPr>
            <p:ph type="sldNum" sz="quarter" idx="36"/>
          </p:nvPr>
        </p:nvSpPr>
        <p:spPr/>
        <p:txBody>
          <a:bodyPr/>
          <a:lstStyle/>
          <a:p>
            <a:fld id="{148DAD48-55EF-E947-A072-9BBDEE59D7CD}" type="slidenum">
              <a:rPr lang="en-US" smtClean="0"/>
              <a:pPr/>
              <a:t>‹#›</a:t>
            </a:fld>
            <a:endParaRPr lang="en-US" dirty="0"/>
          </a:p>
        </p:txBody>
      </p:sp>
    </p:spTree>
    <p:extLst>
      <p:ext uri="{BB962C8B-B14F-4D97-AF65-F5344CB8AC3E}">
        <p14:creationId xmlns:p14="http://schemas.microsoft.com/office/powerpoint/2010/main" val="4030042245"/>
      </p:ext>
    </p:extLst>
  </p:cSld>
  <p:clrMapOvr>
    <a:masterClrMapping/>
  </p:clrMapOvr>
  <p:extLst>
    <p:ext uri="{DCECCB84-F9BA-43D5-87BE-67443E8EF086}">
      <p15:sldGuideLst xmlns:p15="http://schemas.microsoft.com/office/powerpoint/2012/main">
        <p15:guide id="1" orient="horz" pos="4320" userDrawn="1">
          <p15:clr>
            <a:srgbClr val="FBAE40"/>
          </p15:clr>
        </p15:guide>
        <p15:guide id="2" pos="7681"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mbedded Video - Full Bleed">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58539586-88BA-427D-ACF7-EC0608CF5C3A}"/>
              </a:ext>
            </a:extLst>
          </p:cNvPr>
          <p:cNvSpPr>
            <a:spLocks noGrp="1"/>
          </p:cNvSpPr>
          <p:nvPr>
            <p:ph type="media" idx="10"/>
          </p:nvPr>
        </p:nvSpPr>
        <p:spPr>
          <a:xfrm>
            <a:off x="0" y="0"/>
            <a:ext cx="24387175" cy="13716000"/>
          </a:xfrm>
          <a:prstGeom prst="rect">
            <a:avLst/>
          </a:prstGeom>
          <a:solidFill>
            <a:schemeClr val="tx1"/>
          </a:solidFill>
        </p:spPr>
        <p:txBody>
          <a:bodyPr anchor="ctr"/>
          <a:lstStyle/>
          <a:p>
            <a:pPr algn="ctr"/>
            <a:endParaRPr lang="en-US" sz="2000" dirty="0">
              <a:solidFill>
                <a:schemeClr val="bg1"/>
              </a:solidFill>
            </a:endParaRPr>
          </a:p>
        </p:txBody>
      </p:sp>
      <p:pic>
        <p:nvPicPr>
          <p:cNvPr id="2" name="Graphic 1">
            <a:extLst>
              <a:ext uri="{FF2B5EF4-FFF2-40B4-BE49-F238E27FC236}">
                <a16:creationId xmlns:a16="http://schemas.microsoft.com/office/drawing/2014/main" id="{AE21AA36-0C51-57B8-8897-A1AE3E6410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3131" y="13030200"/>
            <a:ext cx="1570736" cy="4638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Collage 4 - border">
    <p:bg>
      <p:bgPr>
        <a:solidFill>
          <a:schemeClr val="bg1"/>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1D6C046-E1BA-AF6C-FD5B-188C69D3CE7A}"/>
              </a:ext>
            </a:extLst>
          </p:cNvPr>
          <p:cNvSpPr>
            <a:spLocks noGrp="1"/>
          </p:cNvSpPr>
          <p:nvPr>
            <p:ph type="pic" sz="quarter" idx="14"/>
          </p:nvPr>
        </p:nvSpPr>
        <p:spPr>
          <a:xfrm>
            <a:off x="7182093" y="1447800"/>
            <a:ext cx="5806440" cy="5353953"/>
          </a:xfrm>
          <a:prstGeom prst="rect">
            <a:avLst/>
          </a:prstGeom>
          <a:solidFill>
            <a:schemeClr val="accent2"/>
          </a:solidFill>
        </p:spPr>
        <p:txBody>
          <a:bodyPr/>
          <a:lstStyle/>
          <a:p>
            <a:endParaRPr lang="en-US"/>
          </a:p>
        </p:txBody>
      </p:sp>
      <p:sp>
        <p:nvSpPr>
          <p:cNvPr id="24" name="Picture Placeholder 22">
            <a:extLst>
              <a:ext uri="{FF2B5EF4-FFF2-40B4-BE49-F238E27FC236}">
                <a16:creationId xmlns:a16="http://schemas.microsoft.com/office/drawing/2014/main" id="{99008C6A-836F-8909-6925-592A45F8F1A7}"/>
              </a:ext>
            </a:extLst>
          </p:cNvPr>
          <p:cNvSpPr>
            <a:spLocks noGrp="1"/>
          </p:cNvSpPr>
          <p:nvPr>
            <p:ph type="pic" sz="quarter" idx="15"/>
          </p:nvPr>
        </p:nvSpPr>
        <p:spPr>
          <a:xfrm>
            <a:off x="1296987" y="1465948"/>
            <a:ext cx="5776519" cy="5335805"/>
          </a:xfrm>
          <a:prstGeom prst="rect">
            <a:avLst/>
          </a:prstGeom>
          <a:solidFill>
            <a:schemeClr val="accent2"/>
          </a:solidFill>
        </p:spPr>
        <p:txBody>
          <a:bodyPr/>
          <a:lstStyle/>
          <a:p>
            <a:endParaRPr lang="en-US"/>
          </a:p>
        </p:txBody>
      </p:sp>
      <p:sp>
        <p:nvSpPr>
          <p:cNvPr id="25" name="Picture Placeholder 22">
            <a:extLst>
              <a:ext uri="{FF2B5EF4-FFF2-40B4-BE49-F238E27FC236}">
                <a16:creationId xmlns:a16="http://schemas.microsoft.com/office/drawing/2014/main" id="{4C47946D-7FE8-D8C1-9381-D732BA59526D}"/>
              </a:ext>
            </a:extLst>
          </p:cNvPr>
          <p:cNvSpPr>
            <a:spLocks noGrp="1"/>
          </p:cNvSpPr>
          <p:nvPr>
            <p:ph type="pic" sz="quarter" idx="16"/>
          </p:nvPr>
        </p:nvSpPr>
        <p:spPr>
          <a:xfrm>
            <a:off x="1296986" y="6914247"/>
            <a:ext cx="11691547" cy="5424709"/>
          </a:xfrm>
          <a:prstGeom prst="rect">
            <a:avLst/>
          </a:prstGeom>
          <a:solidFill>
            <a:schemeClr val="accent2"/>
          </a:solidFill>
        </p:spPr>
        <p:txBody>
          <a:bodyPr/>
          <a:lstStyle/>
          <a:p>
            <a:endParaRPr lang="en-US"/>
          </a:p>
        </p:txBody>
      </p:sp>
      <p:pic>
        <p:nvPicPr>
          <p:cNvPr id="10" name="Graphic 9">
            <a:extLst>
              <a:ext uri="{FF2B5EF4-FFF2-40B4-BE49-F238E27FC236}">
                <a16:creationId xmlns:a16="http://schemas.microsoft.com/office/drawing/2014/main" id="{1131CD10-C4BE-7669-7C60-83A16ABA0CF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0936" y="13030200"/>
            <a:ext cx="1572768" cy="464400"/>
          </a:xfrm>
          <a:prstGeom prst="rect">
            <a:avLst/>
          </a:prstGeom>
        </p:spPr>
      </p:pic>
      <p:sp>
        <p:nvSpPr>
          <p:cNvPr id="31" name="Picture Placeholder 22">
            <a:extLst>
              <a:ext uri="{FF2B5EF4-FFF2-40B4-BE49-F238E27FC236}">
                <a16:creationId xmlns:a16="http://schemas.microsoft.com/office/drawing/2014/main" id="{78997684-24B5-B11E-3BAF-E889BFB20A21}"/>
              </a:ext>
            </a:extLst>
          </p:cNvPr>
          <p:cNvSpPr>
            <a:spLocks noGrp="1"/>
          </p:cNvSpPr>
          <p:nvPr>
            <p:ph type="pic" sz="quarter" idx="17"/>
          </p:nvPr>
        </p:nvSpPr>
        <p:spPr>
          <a:xfrm>
            <a:off x="13097119" y="1447800"/>
            <a:ext cx="9993067" cy="10891156"/>
          </a:xfrm>
          <a:prstGeom prst="rect">
            <a:avLst/>
          </a:prstGeom>
          <a:solidFill>
            <a:schemeClr val="accent2"/>
          </a:solidFill>
        </p:spPr>
        <p:txBody>
          <a:bodyPr/>
          <a:lstStyle/>
          <a:p>
            <a:endParaRPr lang="en-US"/>
          </a:p>
        </p:txBody>
      </p:sp>
    </p:spTree>
    <p:extLst>
      <p:ext uri="{BB962C8B-B14F-4D97-AF65-F5344CB8AC3E}">
        <p14:creationId xmlns:p14="http://schemas.microsoft.com/office/powerpoint/2010/main" val="479982556"/>
      </p:ext>
    </p:extLst>
  </p:cSld>
  <p:clrMapOvr>
    <a:masterClrMapping/>
  </p:clrMapOvr>
  <p:extLst>
    <p:ext uri="{DCECCB84-F9BA-43D5-87BE-67443E8EF086}">
      <p15:sldGuideLst xmlns:p15="http://schemas.microsoft.com/office/powerpoint/2012/main">
        <p15:guide id="1" orient="horz" pos="4320" userDrawn="1">
          <p15:clr>
            <a:srgbClr val="FBAE40"/>
          </p15:clr>
        </p15:guide>
        <p15:guide id="2" pos="7681"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
    <p:bg>
      <p:bgPr>
        <a:solidFill>
          <a:schemeClr val="tx2"/>
        </a:solidFill>
        <a:effectLst/>
      </p:bgPr>
    </p:bg>
    <p:spTree>
      <p:nvGrpSpPr>
        <p:cNvPr id="1" name=""/>
        <p:cNvGrpSpPr/>
        <p:nvPr/>
      </p:nvGrpSpPr>
      <p:grpSpPr>
        <a:xfrm>
          <a:off x="0" y="0"/>
          <a:ext cx="0" cy="0"/>
          <a:chOff x="0" y="0"/>
          <a:chExt cx="0" cy="0"/>
        </a:xfrm>
      </p:grpSpPr>
      <p:sp>
        <p:nvSpPr>
          <p:cNvPr id="2" name="Title Placeholder 5">
            <a:extLst>
              <a:ext uri="{FF2B5EF4-FFF2-40B4-BE49-F238E27FC236}">
                <a16:creationId xmlns:a16="http://schemas.microsoft.com/office/drawing/2014/main" id="{66D4B26E-A688-63DE-310F-8A7BB4E9B530}"/>
              </a:ext>
            </a:extLst>
          </p:cNvPr>
          <p:cNvSpPr>
            <a:spLocks noGrp="1"/>
          </p:cNvSpPr>
          <p:nvPr>
            <p:ph type="title"/>
          </p:nvPr>
        </p:nvSpPr>
        <p:spPr>
          <a:xfrm>
            <a:off x="3963987" y="5943600"/>
            <a:ext cx="18819813" cy="1066800"/>
          </a:xfrm>
          <a:prstGeom prst="rect">
            <a:avLst/>
          </a:prstGeom>
        </p:spPr>
        <p:txBody>
          <a:bodyPr vert="horz" lIns="0" tIns="0" rIns="0" bIns="0" rtlCol="0" anchor="ctr">
            <a:normAutofit/>
          </a:bodyPr>
          <a:lstStyle/>
          <a:p>
            <a:r>
              <a:rPr lang="en-US" dirty="0"/>
              <a:t>Section divider</a:t>
            </a:r>
          </a:p>
        </p:txBody>
      </p:sp>
      <p:sp>
        <p:nvSpPr>
          <p:cNvPr id="4" name="Panel 8">
            <a:extLst>
              <a:ext uri="{FF2B5EF4-FFF2-40B4-BE49-F238E27FC236}">
                <a16:creationId xmlns:a16="http://schemas.microsoft.com/office/drawing/2014/main" id="{5D1F994D-6004-A649-6E37-769950D1FA7A}"/>
              </a:ext>
            </a:extLst>
          </p:cNvPr>
          <p:cNvSpPr/>
          <p:nvPr userDrawn="1"/>
        </p:nvSpPr>
        <p:spPr>
          <a:xfrm>
            <a:off x="0" y="0"/>
            <a:ext cx="502920" cy="13716000"/>
          </a:xfrm>
          <a:prstGeom prst="roundRect">
            <a:avLst>
              <a:gd name="adj" fmla="val 0"/>
            </a:avLst>
          </a:prstGeom>
          <a:solidFill>
            <a:schemeClr val="accent3"/>
          </a:solidFill>
          <a:ln>
            <a:noFill/>
          </a:ln>
        </p:spPr>
        <p:txBody>
          <a:bodyPr/>
          <a:lstStyle/>
          <a:p>
            <a:endParaRPr lang="en-US"/>
          </a:p>
        </p:txBody>
      </p:sp>
      <p:sp>
        <p:nvSpPr>
          <p:cNvPr id="8" name="Text Placeholder 13">
            <a:extLst>
              <a:ext uri="{FF2B5EF4-FFF2-40B4-BE49-F238E27FC236}">
                <a16:creationId xmlns:a16="http://schemas.microsoft.com/office/drawing/2014/main" id="{75FBB9DE-5448-8959-FDCA-14824AFDE19B}"/>
              </a:ext>
            </a:extLst>
          </p:cNvPr>
          <p:cNvSpPr>
            <a:spLocks noGrp="1"/>
          </p:cNvSpPr>
          <p:nvPr>
            <p:ph type="body" sz="quarter" idx="17" hasCustomPrompt="1"/>
          </p:nvPr>
        </p:nvSpPr>
        <p:spPr>
          <a:xfrm>
            <a:off x="2212180" y="5874000"/>
            <a:ext cx="1447008" cy="1107996"/>
          </a:xfrm>
          <a:prstGeom prst="rect">
            <a:avLst/>
          </a:prstGeom>
        </p:spPr>
        <p:txBody>
          <a:bodyPr wrap="square" lIns="0" tIns="0" rIns="0" bIns="0" anchor="ctr">
            <a:spAutoFit/>
          </a:bodyPr>
          <a:lstStyle>
            <a:lvl1pPr marL="0" indent="0" algn="l" defTabSz="914400" rtl="0" eaLnBrk="1" latinLnBrk="0" hangingPunct="1">
              <a:lnSpc>
                <a:spcPct val="100000"/>
              </a:lnSpc>
              <a:spcBef>
                <a:spcPct val="0"/>
              </a:spcBef>
              <a:buNone/>
              <a:defRPr lang="en-US" sz="7200" b="1" i="0" kern="1200" dirty="0" smtClean="0">
                <a:solidFill>
                  <a:schemeClr val="bg1"/>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01</a:t>
            </a:r>
          </a:p>
        </p:txBody>
      </p:sp>
    </p:spTree>
    <p:extLst>
      <p:ext uri="{BB962C8B-B14F-4D97-AF65-F5344CB8AC3E}">
        <p14:creationId xmlns:p14="http://schemas.microsoft.com/office/powerpoint/2010/main" val="3725593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ection Div w/subtitle">
    <p:bg>
      <p:bgPr>
        <a:solidFill>
          <a:schemeClr val="tx2"/>
        </a:solidFill>
        <a:effectLst/>
      </p:bgPr>
    </p:bg>
    <p:spTree>
      <p:nvGrpSpPr>
        <p:cNvPr id="1" name=""/>
        <p:cNvGrpSpPr/>
        <p:nvPr/>
      </p:nvGrpSpPr>
      <p:grpSpPr>
        <a:xfrm>
          <a:off x="0" y="0"/>
          <a:ext cx="0" cy="0"/>
          <a:chOff x="0" y="0"/>
          <a:chExt cx="0" cy="0"/>
        </a:xfrm>
      </p:grpSpPr>
      <p:sp>
        <p:nvSpPr>
          <p:cNvPr id="7" name="Text Placeholder 13">
            <a:extLst>
              <a:ext uri="{FF2B5EF4-FFF2-40B4-BE49-F238E27FC236}">
                <a16:creationId xmlns:a16="http://schemas.microsoft.com/office/drawing/2014/main" id="{CDD88EA4-8DBB-3142-FCE8-571DDB40F9A9}"/>
              </a:ext>
            </a:extLst>
          </p:cNvPr>
          <p:cNvSpPr>
            <a:spLocks noGrp="1"/>
          </p:cNvSpPr>
          <p:nvPr>
            <p:ph type="body" sz="quarter" idx="26" hasCustomPrompt="1"/>
          </p:nvPr>
        </p:nvSpPr>
        <p:spPr>
          <a:xfrm>
            <a:off x="3940173" y="6781800"/>
            <a:ext cx="18745199" cy="820738"/>
          </a:xfrm>
          <a:prstGeom prst="rect">
            <a:avLst/>
          </a:prstGeom>
        </p:spPr>
        <p:txBody>
          <a:bodyPr wrap="square" lIns="0" tIns="0" rIns="0" bIns="0">
            <a:spAutoFit/>
          </a:bodyPr>
          <a:lstStyle>
            <a:lvl1pPr marL="0" marR="0" indent="0" algn="l" defTabSz="914400" rtl="0" eaLnBrk="1" fontAlgn="auto" latinLnBrk="0" hangingPunct="1">
              <a:lnSpc>
                <a:spcPct val="150000"/>
              </a:lnSpc>
              <a:spcBef>
                <a:spcPct val="0"/>
              </a:spcBef>
              <a:spcAft>
                <a:spcPts val="0"/>
              </a:spcAft>
              <a:buClrTx/>
              <a:buSzTx/>
              <a:buFont typeface="Arial" panose="020B0604020202020204" pitchFamily="34" charset="0"/>
              <a:buNone/>
              <a:tabLst/>
              <a:defRPr lang="en-US" sz="5000" b="0" smtClean="0">
                <a:solidFill>
                  <a:schemeClr val="bg2"/>
                </a:solidFill>
                <a:latin typeface="+mn-lt"/>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tabLst/>
              <a:defRPr/>
            </a:pPr>
            <a:r>
              <a:rPr lang="en-US" sz="4000" dirty="0">
                <a:solidFill>
                  <a:schemeClr val="bg2"/>
                </a:solidFill>
                <a:latin typeface="+mn-lt"/>
              </a:rPr>
              <a:t>Subtitle goes here</a:t>
            </a:r>
          </a:p>
        </p:txBody>
      </p:sp>
      <p:sp>
        <p:nvSpPr>
          <p:cNvPr id="2" name="Panel 8">
            <a:extLst>
              <a:ext uri="{FF2B5EF4-FFF2-40B4-BE49-F238E27FC236}">
                <a16:creationId xmlns:a16="http://schemas.microsoft.com/office/drawing/2014/main" id="{82A1A8C5-37A1-3F58-BF51-F63FB3CC0FA5}"/>
              </a:ext>
            </a:extLst>
          </p:cNvPr>
          <p:cNvSpPr/>
          <p:nvPr userDrawn="1"/>
        </p:nvSpPr>
        <p:spPr>
          <a:xfrm>
            <a:off x="0" y="0"/>
            <a:ext cx="502920" cy="13716000"/>
          </a:xfrm>
          <a:prstGeom prst="roundRect">
            <a:avLst>
              <a:gd name="adj" fmla="val 0"/>
            </a:avLst>
          </a:prstGeom>
          <a:solidFill>
            <a:schemeClr val="accent3"/>
          </a:solidFill>
          <a:ln>
            <a:noFill/>
          </a:ln>
        </p:spPr>
        <p:txBody>
          <a:bodyPr/>
          <a:lstStyle/>
          <a:p>
            <a:endParaRPr lang="en-US"/>
          </a:p>
        </p:txBody>
      </p:sp>
      <p:sp>
        <p:nvSpPr>
          <p:cNvPr id="6" name="Text Placeholder 13">
            <a:extLst>
              <a:ext uri="{FF2B5EF4-FFF2-40B4-BE49-F238E27FC236}">
                <a16:creationId xmlns:a16="http://schemas.microsoft.com/office/drawing/2014/main" id="{C4406F15-9D0F-569A-1185-ACA8BAE8DF45}"/>
              </a:ext>
            </a:extLst>
          </p:cNvPr>
          <p:cNvSpPr>
            <a:spLocks noGrp="1"/>
          </p:cNvSpPr>
          <p:nvPr>
            <p:ph type="body" sz="quarter" idx="17" hasCustomPrompt="1"/>
          </p:nvPr>
        </p:nvSpPr>
        <p:spPr>
          <a:xfrm>
            <a:off x="2212180" y="5874000"/>
            <a:ext cx="1447008" cy="1107996"/>
          </a:xfrm>
          <a:prstGeom prst="rect">
            <a:avLst/>
          </a:prstGeom>
        </p:spPr>
        <p:txBody>
          <a:bodyPr wrap="square" lIns="0" tIns="0" rIns="0" bIns="0" anchor="ctr">
            <a:spAutoFit/>
          </a:bodyPr>
          <a:lstStyle>
            <a:lvl1pPr marL="0" indent="0" algn="l" defTabSz="914400" rtl="0" eaLnBrk="1" latinLnBrk="0" hangingPunct="1">
              <a:lnSpc>
                <a:spcPct val="100000"/>
              </a:lnSpc>
              <a:spcBef>
                <a:spcPct val="0"/>
              </a:spcBef>
              <a:buNone/>
              <a:defRPr lang="en-US" sz="7200" b="1" i="0" kern="1200" dirty="0" smtClean="0">
                <a:solidFill>
                  <a:schemeClr val="bg1"/>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01</a:t>
            </a:r>
          </a:p>
        </p:txBody>
      </p:sp>
      <p:sp>
        <p:nvSpPr>
          <p:cNvPr id="10" name="Title Placeholder 5">
            <a:extLst>
              <a:ext uri="{FF2B5EF4-FFF2-40B4-BE49-F238E27FC236}">
                <a16:creationId xmlns:a16="http://schemas.microsoft.com/office/drawing/2014/main" id="{6921B6FF-0BA5-3C65-893A-E4672D45F304}"/>
              </a:ext>
            </a:extLst>
          </p:cNvPr>
          <p:cNvSpPr>
            <a:spLocks noGrp="1"/>
          </p:cNvSpPr>
          <p:nvPr>
            <p:ph type="title"/>
          </p:nvPr>
        </p:nvSpPr>
        <p:spPr>
          <a:xfrm>
            <a:off x="3963987" y="5943600"/>
            <a:ext cx="18819813" cy="1066800"/>
          </a:xfrm>
          <a:prstGeom prst="rect">
            <a:avLst/>
          </a:prstGeom>
        </p:spPr>
        <p:txBody>
          <a:bodyPr vert="horz" lIns="0" tIns="0" rIns="0" bIns="0" rtlCol="0" anchor="ctr">
            <a:normAutofit/>
          </a:bodyPr>
          <a:lstStyle/>
          <a:p>
            <a:r>
              <a:rPr lang="en-US" dirty="0"/>
              <a:t>Section divider</a:t>
            </a:r>
          </a:p>
        </p:txBody>
      </p:sp>
    </p:spTree>
    <p:extLst>
      <p:ext uri="{BB962C8B-B14F-4D97-AF65-F5344CB8AC3E}">
        <p14:creationId xmlns:p14="http://schemas.microsoft.com/office/powerpoint/2010/main" val="38356237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28C33E-C66E-2424-81B4-B5B990C43465}"/>
              </a:ext>
            </a:extLst>
          </p:cNvPr>
          <p:cNvSpPr/>
          <p:nvPr userDrawn="1"/>
        </p:nvSpPr>
        <p:spPr>
          <a:xfrm>
            <a:off x="0" y="0"/>
            <a:ext cx="9450387" cy="13716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E0470B4-89E4-6776-1AFB-AEF71E18C7F6}"/>
              </a:ext>
            </a:extLst>
          </p:cNvPr>
          <p:cNvSpPr>
            <a:spLocks noGrp="1"/>
          </p:cNvSpPr>
          <p:nvPr>
            <p:ph type="ctrTitle" hasCustomPrompt="1"/>
          </p:nvPr>
        </p:nvSpPr>
        <p:spPr>
          <a:xfrm>
            <a:off x="1234440" y="2210934"/>
            <a:ext cx="7315200" cy="769441"/>
          </a:xfrm>
          <a:prstGeom prst="rect">
            <a:avLst/>
          </a:prstGeom>
        </p:spPr>
        <p:txBody>
          <a:bodyPr wrap="square" lIns="0" tIns="0" rIns="0" bIns="0" anchor="t" anchorCtr="0">
            <a:spAutoFit/>
          </a:bodyPr>
          <a:lstStyle>
            <a:lvl1pPr algn="l">
              <a:lnSpc>
                <a:spcPct val="100000"/>
              </a:lnSpc>
              <a:defRPr sz="5000" b="1" i="0">
                <a:solidFill>
                  <a:schemeClr val="tx2"/>
                </a:solidFill>
                <a:latin typeface="+mj-lt"/>
              </a:defRPr>
            </a:lvl1pPr>
          </a:lstStyle>
          <a:p>
            <a:r>
              <a:rPr lang="en-US" dirty="0"/>
              <a:t>Contents</a:t>
            </a:r>
          </a:p>
        </p:txBody>
      </p:sp>
      <p:sp>
        <p:nvSpPr>
          <p:cNvPr id="5" name="Text Placeholder 12">
            <a:extLst>
              <a:ext uri="{FF2B5EF4-FFF2-40B4-BE49-F238E27FC236}">
                <a16:creationId xmlns:a16="http://schemas.microsoft.com/office/drawing/2014/main" id="{2D5E7429-1BE2-1034-AC8B-E0FCEF91F023}"/>
              </a:ext>
            </a:extLst>
          </p:cNvPr>
          <p:cNvSpPr>
            <a:spLocks noGrp="1"/>
          </p:cNvSpPr>
          <p:nvPr>
            <p:ph type="body" sz="quarter" idx="16" hasCustomPrompt="1"/>
          </p:nvPr>
        </p:nvSpPr>
        <p:spPr>
          <a:xfrm>
            <a:off x="1234440" y="3765414"/>
            <a:ext cx="7315200" cy="270843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4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4" name="Text Placeholder 13">
            <a:extLst>
              <a:ext uri="{FF2B5EF4-FFF2-40B4-BE49-F238E27FC236}">
                <a16:creationId xmlns:a16="http://schemas.microsoft.com/office/drawing/2014/main" id="{1500097F-0B00-2B4F-E560-1EDCC014B87F}"/>
              </a:ext>
            </a:extLst>
          </p:cNvPr>
          <p:cNvSpPr>
            <a:spLocks noGrp="1"/>
          </p:cNvSpPr>
          <p:nvPr>
            <p:ph type="body" sz="quarter" idx="17" hasCustomPrompt="1"/>
          </p:nvPr>
        </p:nvSpPr>
        <p:spPr>
          <a:xfrm>
            <a:off x="10366374" y="3764093"/>
            <a:ext cx="914400" cy="820738"/>
          </a:xfrm>
          <a:prstGeom prst="rect">
            <a:avLst/>
          </a:prstGeom>
        </p:spPr>
        <p:txBody>
          <a:bodyPr wrap="square" lIns="0" tIns="0" rIns="0" bIns="0" anchor="ctr">
            <a:spAutoFit/>
          </a:bodyPr>
          <a:lstStyle>
            <a:lvl1pPr marL="0" indent="0" algn="l" defTabSz="914400" rtl="0" eaLnBrk="1" latinLnBrk="0" hangingPunct="1">
              <a:lnSpc>
                <a:spcPct val="150000"/>
              </a:lnSpc>
              <a:spcBef>
                <a:spcPct val="0"/>
              </a:spcBef>
              <a:buNone/>
              <a:defRPr lang="en-US" sz="4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01</a:t>
            </a:r>
          </a:p>
        </p:txBody>
      </p:sp>
      <p:sp>
        <p:nvSpPr>
          <p:cNvPr id="15" name="Text Placeholder 12">
            <a:extLst>
              <a:ext uri="{FF2B5EF4-FFF2-40B4-BE49-F238E27FC236}">
                <a16:creationId xmlns:a16="http://schemas.microsoft.com/office/drawing/2014/main" id="{BCC3BCD2-2CEC-327D-BDA5-407436F7612A}"/>
              </a:ext>
            </a:extLst>
          </p:cNvPr>
          <p:cNvSpPr>
            <a:spLocks noGrp="1"/>
          </p:cNvSpPr>
          <p:nvPr>
            <p:ph type="body" sz="quarter" idx="25" hasCustomPrompt="1"/>
          </p:nvPr>
        </p:nvSpPr>
        <p:spPr>
          <a:xfrm>
            <a:off x="11393487" y="3765414"/>
            <a:ext cx="10858500" cy="834587"/>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4000" b="0" i="0">
                <a:solidFill>
                  <a:schemeClr val="accent2"/>
                </a:solidFill>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16" name="Text Placeholder 13">
            <a:extLst>
              <a:ext uri="{FF2B5EF4-FFF2-40B4-BE49-F238E27FC236}">
                <a16:creationId xmlns:a16="http://schemas.microsoft.com/office/drawing/2014/main" id="{C4F22318-32B7-07F2-4C67-08531994A74E}"/>
              </a:ext>
            </a:extLst>
          </p:cNvPr>
          <p:cNvSpPr>
            <a:spLocks noGrp="1"/>
          </p:cNvSpPr>
          <p:nvPr>
            <p:ph type="body" sz="quarter" idx="26" hasCustomPrompt="1"/>
          </p:nvPr>
        </p:nvSpPr>
        <p:spPr>
          <a:xfrm>
            <a:off x="10366374" y="5135693"/>
            <a:ext cx="914400" cy="820738"/>
          </a:xfrm>
          <a:prstGeom prst="rect">
            <a:avLst/>
          </a:prstGeom>
        </p:spPr>
        <p:txBody>
          <a:bodyPr wrap="square" lIns="0" tIns="0" rIns="0" bIns="0" anchor="ctr">
            <a:spAutoFit/>
          </a:bodyPr>
          <a:lstStyle>
            <a:lvl1pPr marL="0" indent="0" algn="l" defTabSz="914400" rtl="0" eaLnBrk="1" latinLnBrk="0" hangingPunct="1">
              <a:lnSpc>
                <a:spcPct val="150000"/>
              </a:lnSpc>
              <a:spcBef>
                <a:spcPct val="0"/>
              </a:spcBef>
              <a:buNone/>
              <a:defRPr lang="en-US" sz="4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02</a:t>
            </a:r>
          </a:p>
        </p:txBody>
      </p:sp>
      <p:sp>
        <p:nvSpPr>
          <p:cNvPr id="17" name="Text Placeholder 12">
            <a:extLst>
              <a:ext uri="{FF2B5EF4-FFF2-40B4-BE49-F238E27FC236}">
                <a16:creationId xmlns:a16="http://schemas.microsoft.com/office/drawing/2014/main" id="{37FA825E-DCC7-8ACE-49A6-CCA107A389E4}"/>
              </a:ext>
            </a:extLst>
          </p:cNvPr>
          <p:cNvSpPr>
            <a:spLocks noGrp="1"/>
          </p:cNvSpPr>
          <p:nvPr>
            <p:ph type="body" sz="quarter" idx="27" hasCustomPrompt="1"/>
          </p:nvPr>
        </p:nvSpPr>
        <p:spPr>
          <a:xfrm>
            <a:off x="11393487" y="5137014"/>
            <a:ext cx="10858500" cy="834587"/>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4000" b="0" i="0">
                <a:solidFill>
                  <a:schemeClr val="accent2"/>
                </a:solidFill>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18" name="Text Placeholder 13">
            <a:extLst>
              <a:ext uri="{FF2B5EF4-FFF2-40B4-BE49-F238E27FC236}">
                <a16:creationId xmlns:a16="http://schemas.microsoft.com/office/drawing/2014/main" id="{BAE823D7-BE1F-65A2-7108-6C3B46FDB569}"/>
              </a:ext>
            </a:extLst>
          </p:cNvPr>
          <p:cNvSpPr>
            <a:spLocks noGrp="1"/>
          </p:cNvSpPr>
          <p:nvPr>
            <p:ph type="body" sz="quarter" idx="28" hasCustomPrompt="1"/>
          </p:nvPr>
        </p:nvSpPr>
        <p:spPr>
          <a:xfrm>
            <a:off x="10366374" y="6507293"/>
            <a:ext cx="914400" cy="820738"/>
          </a:xfrm>
          <a:prstGeom prst="rect">
            <a:avLst/>
          </a:prstGeom>
        </p:spPr>
        <p:txBody>
          <a:bodyPr wrap="square" lIns="0" tIns="0" rIns="0" bIns="0" anchor="ctr">
            <a:spAutoFit/>
          </a:bodyPr>
          <a:lstStyle>
            <a:lvl1pPr marL="0" indent="0" algn="l" defTabSz="914400" rtl="0" eaLnBrk="1" latinLnBrk="0" hangingPunct="1">
              <a:lnSpc>
                <a:spcPct val="150000"/>
              </a:lnSpc>
              <a:spcBef>
                <a:spcPct val="0"/>
              </a:spcBef>
              <a:buNone/>
              <a:defRPr lang="en-US" sz="4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03</a:t>
            </a:r>
          </a:p>
        </p:txBody>
      </p:sp>
      <p:sp>
        <p:nvSpPr>
          <p:cNvPr id="21" name="Text Placeholder 12">
            <a:extLst>
              <a:ext uri="{FF2B5EF4-FFF2-40B4-BE49-F238E27FC236}">
                <a16:creationId xmlns:a16="http://schemas.microsoft.com/office/drawing/2014/main" id="{E8831CAF-90C5-FAEC-7E98-840AC6B561E7}"/>
              </a:ext>
            </a:extLst>
          </p:cNvPr>
          <p:cNvSpPr>
            <a:spLocks noGrp="1"/>
          </p:cNvSpPr>
          <p:nvPr>
            <p:ph type="body" sz="quarter" idx="29" hasCustomPrompt="1"/>
          </p:nvPr>
        </p:nvSpPr>
        <p:spPr>
          <a:xfrm>
            <a:off x="11393487" y="6508614"/>
            <a:ext cx="10858500" cy="834587"/>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4000" b="0" i="0">
                <a:solidFill>
                  <a:schemeClr val="accent2"/>
                </a:solidFill>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22" name="Text Placeholder 13">
            <a:extLst>
              <a:ext uri="{FF2B5EF4-FFF2-40B4-BE49-F238E27FC236}">
                <a16:creationId xmlns:a16="http://schemas.microsoft.com/office/drawing/2014/main" id="{70470AF3-8AEF-90C0-C3DC-B853E524AF11}"/>
              </a:ext>
            </a:extLst>
          </p:cNvPr>
          <p:cNvSpPr>
            <a:spLocks noGrp="1"/>
          </p:cNvSpPr>
          <p:nvPr>
            <p:ph type="body" sz="quarter" idx="30" hasCustomPrompt="1"/>
          </p:nvPr>
        </p:nvSpPr>
        <p:spPr>
          <a:xfrm>
            <a:off x="10366374" y="7878893"/>
            <a:ext cx="914400" cy="820738"/>
          </a:xfrm>
          <a:prstGeom prst="rect">
            <a:avLst/>
          </a:prstGeom>
        </p:spPr>
        <p:txBody>
          <a:bodyPr wrap="square" lIns="0" tIns="0" rIns="0" bIns="0" anchor="ctr">
            <a:spAutoFit/>
          </a:bodyPr>
          <a:lstStyle>
            <a:lvl1pPr marL="0" indent="0" algn="l" defTabSz="914400" rtl="0" eaLnBrk="1" latinLnBrk="0" hangingPunct="1">
              <a:lnSpc>
                <a:spcPct val="150000"/>
              </a:lnSpc>
              <a:spcBef>
                <a:spcPct val="0"/>
              </a:spcBef>
              <a:buNone/>
              <a:defRPr lang="en-US" sz="4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04</a:t>
            </a:r>
          </a:p>
        </p:txBody>
      </p:sp>
      <p:sp>
        <p:nvSpPr>
          <p:cNvPr id="23" name="Text Placeholder 12">
            <a:extLst>
              <a:ext uri="{FF2B5EF4-FFF2-40B4-BE49-F238E27FC236}">
                <a16:creationId xmlns:a16="http://schemas.microsoft.com/office/drawing/2014/main" id="{1D084A88-FC7C-275D-8DF8-6007F5D5DB60}"/>
              </a:ext>
            </a:extLst>
          </p:cNvPr>
          <p:cNvSpPr>
            <a:spLocks noGrp="1"/>
          </p:cNvSpPr>
          <p:nvPr>
            <p:ph type="body" sz="quarter" idx="31" hasCustomPrompt="1"/>
          </p:nvPr>
        </p:nvSpPr>
        <p:spPr>
          <a:xfrm>
            <a:off x="11393487" y="7880214"/>
            <a:ext cx="10858500" cy="834587"/>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4000" b="0" i="0">
                <a:solidFill>
                  <a:schemeClr val="accent2"/>
                </a:solidFill>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24" name="Text Placeholder 13">
            <a:extLst>
              <a:ext uri="{FF2B5EF4-FFF2-40B4-BE49-F238E27FC236}">
                <a16:creationId xmlns:a16="http://schemas.microsoft.com/office/drawing/2014/main" id="{02D620FF-C26B-84D4-8598-0A90E0BD6D9F}"/>
              </a:ext>
            </a:extLst>
          </p:cNvPr>
          <p:cNvSpPr>
            <a:spLocks noGrp="1"/>
          </p:cNvSpPr>
          <p:nvPr>
            <p:ph type="body" sz="quarter" idx="32" hasCustomPrompt="1"/>
          </p:nvPr>
        </p:nvSpPr>
        <p:spPr>
          <a:xfrm>
            <a:off x="10366374" y="9250493"/>
            <a:ext cx="914400" cy="820738"/>
          </a:xfrm>
          <a:prstGeom prst="rect">
            <a:avLst/>
          </a:prstGeom>
        </p:spPr>
        <p:txBody>
          <a:bodyPr wrap="square" lIns="0" tIns="0" rIns="0" bIns="0" anchor="ctr">
            <a:spAutoFit/>
          </a:bodyPr>
          <a:lstStyle>
            <a:lvl1pPr marL="0" indent="0" algn="l" defTabSz="914400" rtl="0" eaLnBrk="1" latinLnBrk="0" hangingPunct="1">
              <a:lnSpc>
                <a:spcPct val="150000"/>
              </a:lnSpc>
              <a:spcBef>
                <a:spcPct val="0"/>
              </a:spcBef>
              <a:buNone/>
              <a:defRPr lang="en-US" sz="4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05</a:t>
            </a:r>
          </a:p>
        </p:txBody>
      </p:sp>
      <p:sp>
        <p:nvSpPr>
          <p:cNvPr id="25" name="Text Placeholder 12">
            <a:extLst>
              <a:ext uri="{FF2B5EF4-FFF2-40B4-BE49-F238E27FC236}">
                <a16:creationId xmlns:a16="http://schemas.microsoft.com/office/drawing/2014/main" id="{7332572F-CDE4-9263-3A69-D817F99D9C8D}"/>
              </a:ext>
            </a:extLst>
          </p:cNvPr>
          <p:cNvSpPr>
            <a:spLocks noGrp="1"/>
          </p:cNvSpPr>
          <p:nvPr>
            <p:ph type="body" sz="quarter" idx="33" hasCustomPrompt="1"/>
          </p:nvPr>
        </p:nvSpPr>
        <p:spPr>
          <a:xfrm>
            <a:off x="11393487" y="9251814"/>
            <a:ext cx="10858500" cy="834587"/>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4000" b="0" i="0">
                <a:solidFill>
                  <a:schemeClr val="accent2"/>
                </a:solidFill>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pic>
        <p:nvPicPr>
          <p:cNvPr id="3" name="Graphic 2">
            <a:extLst>
              <a:ext uri="{FF2B5EF4-FFF2-40B4-BE49-F238E27FC236}">
                <a16:creationId xmlns:a16="http://schemas.microsoft.com/office/drawing/2014/main" id="{6E2A3D2C-4FBB-7B49-8A71-C8F758FB9BA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0936" y="13030200"/>
            <a:ext cx="1572768" cy="464400"/>
          </a:xfrm>
          <a:prstGeom prst="rect">
            <a:avLst/>
          </a:prstGeom>
        </p:spPr>
      </p:pic>
    </p:spTree>
    <p:extLst>
      <p:ext uri="{BB962C8B-B14F-4D97-AF65-F5344CB8AC3E}">
        <p14:creationId xmlns:p14="http://schemas.microsoft.com/office/powerpoint/2010/main" val="3028718860"/>
      </p:ext>
    </p:extLst>
  </p:cSld>
  <p:clrMapOvr>
    <a:masterClrMapping/>
  </p:clrMapOvr>
  <p:extLst>
    <p:ext uri="{DCECCB84-F9BA-43D5-87BE-67443E8EF086}">
      <p15:sldGuideLst xmlns:p15="http://schemas.microsoft.com/office/powerpoint/2012/main">
        <p15:guide id="1" orient="horz" pos="4320" userDrawn="1">
          <p15:clr>
            <a:srgbClr val="FBAE40"/>
          </p15:clr>
        </p15:guide>
        <p15:guide id="2" pos="7681"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Dark Background">
    <p:bg>
      <p:bgPr>
        <a:solidFill>
          <a:schemeClr val="tx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02B0143-6E11-58B0-86FF-DCCF1A57C585}"/>
              </a:ext>
            </a:extLst>
          </p:cNvPr>
          <p:cNvSpPr txBox="1"/>
          <p:nvPr userDrawn="1"/>
        </p:nvSpPr>
        <p:spPr>
          <a:xfrm>
            <a:off x="1234440" y="5946212"/>
            <a:ext cx="8520747" cy="1823576"/>
          </a:xfrm>
          <a:prstGeom prst="rect">
            <a:avLst/>
          </a:prstGeom>
          <a:noFill/>
        </p:spPr>
        <p:txBody>
          <a:bodyPr wrap="square" rtlCol="0">
            <a:spAutoFit/>
          </a:bodyPr>
          <a:lstStyle/>
          <a:p>
            <a:pPr algn="l" defTabSz="914400" rtl="0" eaLnBrk="1" latinLnBrk="0" hangingPunct="1">
              <a:lnSpc>
                <a:spcPct val="90000"/>
              </a:lnSpc>
              <a:spcBef>
                <a:spcPct val="0"/>
              </a:spcBef>
              <a:buNone/>
            </a:pPr>
            <a:r>
              <a:rPr lang="en-US" sz="12500" b="1" i="0" kern="1200" dirty="0">
                <a:solidFill>
                  <a:schemeClr val="bg1"/>
                </a:solidFill>
                <a:latin typeface="+mj-lt"/>
                <a:ea typeface="+mj-ea"/>
                <a:cs typeface="+mj-cs"/>
              </a:rPr>
              <a:t>Questions?</a:t>
            </a:r>
          </a:p>
        </p:txBody>
      </p:sp>
      <p:pic>
        <p:nvPicPr>
          <p:cNvPr id="3" name="Graphic 2">
            <a:extLst>
              <a:ext uri="{FF2B5EF4-FFF2-40B4-BE49-F238E27FC236}">
                <a16:creationId xmlns:a16="http://schemas.microsoft.com/office/drawing/2014/main" id="{4188C5CA-CEC4-45DD-7790-8E7CD6AB9F9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669587" y="-2283388"/>
            <a:ext cx="16459200" cy="16459200"/>
          </a:xfrm>
          <a:prstGeom prst="rect">
            <a:avLst/>
          </a:prstGeom>
        </p:spPr>
      </p:pic>
    </p:spTree>
    <p:extLst>
      <p:ext uri="{BB962C8B-B14F-4D97-AF65-F5344CB8AC3E}">
        <p14:creationId xmlns:p14="http://schemas.microsoft.com/office/powerpoint/2010/main" val="40210521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Title Dark Background">
    <p:bg>
      <p:bgPr>
        <a:solidFill>
          <a:schemeClr val="tx2"/>
        </a:solidFill>
        <a:effectLst/>
      </p:bgPr>
    </p:bg>
    <p:spTree>
      <p:nvGrpSpPr>
        <p:cNvPr id="1" name=""/>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059386A6-7520-00AF-6A6E-0897C29B43A4}"/>
              </a:ext>
            </a:extLst>
          </p:cNvPr>
          <p:cNvPicPr>
            <a:picLocks noChangeAspect="1"/>
          </p:cNvPicPr>
          <p:nvPr userDrawn="1"/>
        </p:nvPicPr>
        <p:blipFill>
          <a:blip r:embed="rId2">
            <a:alphaModFix amt="25000"/>
          </a:blip>
          <a:srcRect/>
          <a:stretch/>
        </p:blipFill>
        <p:spPr>
          <a:xfrm>
            <a:off x="12193588" y="-1858554"/>
            <a:ext cx="17891368" cy="17433107"/>
          </a:xfrm>
          <a:prstGeom prst="rect">
            <a:avLst/>
          </a:prstGeom>
        </p:spPr>
      </p:pic>
      <p:sp>
        <p:nvSpPr>
          <p:cNvPr id="3" name="TextBox 2">
            <a:extLst>
              <a:ext uri="{FF2B5EF4-FFF2-40B4-BE49-F238E27FC236}">
                <a16:creationId xmlns:a16="http://schemas.microsoft.com/office/drawing/2014/main" id="{46968422-106A-7386-51D6-D2CA65CE01AD}"/>
              </a:ext>
            </a:extLst>
          </p:cNvPr>
          <p:cNvSpPr txBox="1"/>
          <p:nvPr userDrawn="1"/>
        </p:nvSpPr>
        <p:spPr>
          <a:xfrm>
            <a:off x="1234440" y="5946212"/>
            <a:ext cx="8520747" cy="1823576"/>
          </a:xfrm>
          <a:prstGeom prst="rect">
            <a:avLst/>
          </a:prstGeom>
          <a:noFill/>
        </p:spPr>
        <p:txBody>
          <a:bodyPr wrap="square" rtlCol="0">
            <a:spAutoFit/>
          </a:bodyPr>
          <a:lstStyle/>
          <a:p>
            <a:pPr algn="l" defTabSz="914400" rtl="0" eaLnBrk="1" latinLnBrk="0" hangingPunct="1">
              <a:lnSpc>
                <a:spcPct val="90000"/>
              </a:lnSpc>
              <a:spcBef>
                <a:spcPct val="0"/>
              </a:spcBef>
              <a:buNone/>
            </a:pPr>
            <a:r>
              <a:rPr lang="en-US" sz="12500" b="1" i="0" kern="1200" dirty="0">
                <a:solidFill>
                  <a:schemeClr val="bg1"/>
                </a:solidFill>
                <a:latin typeface="+mj-lt"/>
                <a:ea typeface="+mj-ea"/>
                <a:cs typeface="+mj-cs"/>
              </a:rPr>
              <a:t>Thank you</a:t>
            </a:r>
          </a:p>
        </p:txBody>
      </p:sp>
    </p:spTree>
    <p:extLst>
      <p:ext uri="{BB962C8B-B14F-4D97-AF65-F5344CB8AC3E}">
        <p14:creationId xmlns:p14="http://schemas.microsoft.com/office/powerpoint/2010/main" val="11671619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PT Guidelines Title">
    <p:bg>
      <p:bgPr>
        <a:solidFill>
          <a:schemeClr val="tx2"/>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731CC10-C9DC-1890-7D59-9696E84DD4E8}"/>
              </a:ext>
            </a:extLst>
          </p:cNvPr>
          <p:cNvSpPr txBox="1"/>
          <p:nvPr userDrawn="1"/>
        </p:nvSpPr>
        <p:spPr>
          <a:xfrm>
            <a:off x="2020887" y="6057900"/>
            <a:ext cx="10172700" cy="1089529"/>
          </a:xfrm>
          <a:prstGeom prst="rect">
            <a:avLst/>
          </a:prstGeom>
          <a:noFill/>
        </p:spPr>
        <p:txBody>
          <a:bodyPr wrap="square" rtlCol="0">
            <a:spAutoFit/>
          </a:bodyPr>
          <a:lstStyle/>
          <a:p>
            <a:pPr algn="l" defTabSz="914400" rtl="0" eaLnBrk="1" latinLnBrk="0" hangingPunct="1">
              <a:lnSpc>
                <a:spcPct val="90000"/>
              </a:lnSpc>
              <a:spcBef>
                <a:spcPct val="0"/>
              </a:spcBef>
              <a:buNone/>
            </a:pPr>
            <a:r>
              <a:rPr lang="en-US" sz="7200" b="1" i="0" kern="1200" dirty="0">
                <a:solidFill>
                  <a:schemeClr val="bg1"/>
                </a:solidFill>
                <a:latin typeface="+mj-lt"/>
                <a:ea typeface="+mj-ea"/>
                <a:cs typeface="+mj-cs"/>
              </a:rPr>
              <a:t>PowerPoint</a:t>
            </a:r>
            <a:r>
              <a:rPr lang="en-US" sz="7200" b="1" i="0" kern="1200" dirty="0">
                <a:solidFill>
                  <a:schemeClr val="bg1"/>
                </a:solidFill>
                <a:latin typeface="Figtree" pitchFamily="2" charset="0"/>
                <a:ea typeface="+mj-ea"/>
                <a:cs typeface="+mj-cs"/>
              </a:rPr>
              <a:t> Guidelines</a:t>
            </a:r>
          </a:p>
        </p:txBody>
      </p:sp>
      <p:pic>
        <p:nvPicPr>
          <p:cNvPr id="2" name="Graphic 1">
            <a:extLst>
              <a:ext uri="{FF2B5EF4-FFF2-40B4-BE49-F238E27FC236}">
                <a16:creationId xmlns:a16="http://schemas.microsoft.com/office/drawing/2014/main" id="{669CE0D6-E371-1E51-CA57-5C3A9024CCC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3131" y="13030200"/>
            <a:ext cx="1570736" cy="463800"/>
          </a:xfrm>
          <a:prstGeom prst="rect">
            <a:avLst/>
          </a:prstGeom>
        </p:spPr>
      </p:pic>
    </p:spTree>
    <p:extLst>
      <p:ext uri="{BB962C8B-B14F-4D97-AF65-F5344CB8AC3E}">
        <p14:creationId xmlns:p14="http://schemas.microsoft.com/office/powerpoint/2010/main" val="11199402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ont">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611C03F-B877-8F96-EBB9-52EE82530B86}"/>
              </a:ext>
            </a:extLst>
          </p:cNvPr>
          <p:cNvSpPr txBox="1"/>
          <p:nvPr userDrawn="1"/>
        </p:nvSpPr>
        <p:spPr>
          <a:xfrm>
            <a:off x="2135187" y="2743200"/>
            <a:ext cx="10058400" cy="707886"/>
          </a:xfrm>
          <a:prstGeom prst="rect">
            <a:avLst/>
          </a:prstGeom>
          <a:noFill/>
        </p:spPr>
        <p:txBody>
          <a:bodyPr wrap="square" rtlCol="0">
            <a:spAutoFit/>
          </a:bodyPr>
          <a:lstStyle/>
          <a:p>
            <a:pPr marL="0" marR="0" lvl="0" indent="0" algn="l" defTabSz="2438522" rtl="0" eaLnBrk="1" fontAlgn="auto" latinLnBrk="0" hangingPunct="1">
              <a:lnSpc>
                <a:spcPct val="150000"/>
              </a:lnSpc>
              <a:spcBef>
                <a:spcPts val="0"/>
              </a:spcBef>
              <a:spcAft>
                <a:spcPts val="0"/>
              </a:spcAft>
              <a:buClrTx/>
              <a:buSzTx/>
              <a:buFontTx/>
              <a:buNone/>
              <a:tabLst/>
              <a:defRPr/>
            </a:pPr>
            <a:r>
              <a:rPr lang="en-US" sz="3000" b="0" kern="0" spc="-10" dirty="0">
                <a:solidFill>
                  <a:srgbClr val="474543">
                    <a:alpha val="99000"/>
                  </a:srgbClr>
                </a:solidFill>
                <a:latin typeface="+mj-lt"/>
                <a:ea typeface="Figtree" pitchFamily="34" charset="-122"/>
                <a:cs typeface="Figtree" pitchFamily="34" charset="-120"/>
              </a:rPr>
              <a:t>Figtree</a:t>
            </a:r>
            <a:endParaRPr lang="en-US" sz="2400" dirty="0">
              <a:latin typeface="+mn-lt"/>
            </a:endParaRPr>
          </a:p>
        </p:txBody>
      </p:sp>
      <p:pic>
        <p:nvPicPr>
          <p:cNvPr id="9" name="Image 0" descr="preencoded.png">
            <a:extLst>
              <a:ext uri="{FF2B5EF4-FFF2-40B4-BE49-F238E27FC236}">
                <a16:creationId xmlns:a16="http://schemas.microsoft.com/office/drawing/2014/main" id="{88DDA525-6798-31C3-6FAC-4C3116A9BDB6}"/>
              </a:ext>
            </a:extLst>
          </p:cNvPr>
          <p:cNvPicPr>
            <a:picLocks noChangeAspect="1"/>
          </p:cNvPicPr>
          <p:nvPr userDrawn="1"/>
        </p:nvPicPr>
        <p:blipFill>
          <a:blip r:embed="rId2"/>
          <a:srcRect r="39499" b="43881"/>
          <a:stretch>
            <a:fillRect/>
          </a:stretch>
        </p:blipFill>
        <p:spPr>
          <a:xfrm>
            <a:off x="12879387" y="4364422"/>
            <a:ext cx="8159972" cy="6608378"/>
          </a:xfrm>
          <a:prstGeom prst="rect">
            <a:avLst/>
          </a:prstGeom>
        </p:spPr>
      </p:pic>
      <p:sp>
        <p:nvSpPr>
          <p:cNvPr id="2" name="TextBox 1">
            <a:extLst>
              <a:ext uri="{FF2B5EF4-FFF2-40B4-BE49-F238E27FC236}">
                <a16:creationId xmlns:a16="http://schemas.microsoft.com/office/drawing/2014/main" id="{24766DD0-56B0-7D6A-204B-F562795A6D1B}"/>
              </a:ext>
            </a:extLst>
          </p:cNvPr>
          <p:cNvSpPr txBox="1"/>
          <p:nvPr userDrawn="1"/>
        </p:nvSpPr>
        <p:spPr>
          <a:xfrm>
            <a:off x="2135187" y="5507422"/>
            <a:ext cx="10058400" cy="4462760"/>
          </a:xfrm>
          <a:prstGeom prst="rect">
            <a:avLst/>
          </a:prstGeom>
          <a:noFill/>
        </p:spPr>
        <p:txBody>
          <a:bodyPr wrap="square" rtlCol="0">
            <a:spAutoFit/>
          </a:bodyPr>
          <a:lstStyle/>
          <a:p>
            <a:pPr marL="0" marR="0" lvl="0" indent="0" algn="l" defTabSz="2438522" rtl="0" eaLnBrk="1" fontAlgn="auto" latinLnBrk="0" hangingPunct="1">
              <a:lnSpc>
                <a:spcPct val="150000"/>
              </a:lnSpc>
              <a:spcBef>
                <a:spcPts val="0"/>
              </a:spcBef>
              <a:spcAft>
                <a:spcPts val="0"/>
              </a:spcAft>
              <a:buClrTx/>
              <a:buSzTx/>
              <a:buFontTx/>
              <a:buNone/>
              <a:tabLst/>
              <a:defRPr/>
            </a:pPr>
            <a:r>
              <a:rPr lang="en-US" sz="2400" kern="0" spc="-10" dirty="0">
                <a:solidFill>
                  <a:srgbClr val="474543">
                    <a:alpha val="99000"/>
                  </a:srgbClr>
                </a:solidFill>
                <a:latin typeface="+mn-lt"/>
                <a:ea typeface="Figtree" pitchFamily="34" charset="-122"/>
                <a:cs typeface="Figtree" pitchFamily="34" charset="-120"/>
              </a:rPr>
              <a:t>To ensure employees can use the approved digital font without having it installed on their local computer, the settings on our master PowerPoint template have been updated to embed fonts. Unfortunately, this setting can also result in non-approved fonts being added, which can create viewing or editing errors when the file is shared with other employees. Please reference these detailed instructions to ensure that only approved fonts are used.</a:t>
            </a:r>
            <a:endParaRPr lang="en-US" sz="2400" dirty="0">
              <a:latin typeface="+mn-lt"/>
            </a:endParaRPr>
          </a:p>
          <a:p>
            <a:pPr>
              <a:lnSpc>
                <a:spcPct val="150000"/>
              </a:lnSpc>
            </a:pPr>
            <a:endParaRPr lang="en-US" sz="2400" dirty="0">
              <a:latin typeface="+mn-lt"/>
            </a:endParaRPr>
          </a:p>
        </p:txBody>
      </p:sp>
      <p:sp>
        <p:nvSpPr>
          <p:cNvPr id="4" name="TextBox 3">
            <a:extLst>
              <a:ext uri="{FF2B5EF4-FFF2-40B4-BE49-F238E27FC236}">
                <a16:creationId xmlns:a16="http://schemas.microsoft.com/office/drawing/2014/main" id="{D3C2D222-BF15-00E1-4A7B-040357796937}"/>
              </a:ext>
            </a:extLst>
          </p:cNvPr>
          <p:cNvSpPr txBox="1"/>
          <p:nvPr userDrawn="1"/>
        </p:nvSpPr>
        <p:spPr>
          <a:xfrm>
            <a:off x="2135187" y="4593022"/>
            <a:ext cx="10058400" cy="913070"/>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tabLst/>
              <a:defRPr/>
            </a:pPr>
            <a:r>
              <a:rPr lang="en-US" sz="4000" b="1" i="0" kern="1200" dirty="0">
                <a:solidFill>
                  <a:schemeClr val="tx2"/>
                </a:solidFill>
                <a:latin typeface="+mj-lt"/>
                <a:ea typeface="+mj-ea"/>
                <a:cs typeface="+mj-cs"/>
              </a:rPr>
              <a:t>Correcting front </a:t>
            </a:r>
            <a:r>
              <a:rPr lang="en-US" sz="4000" b="0" i="0" kern="1200" dirty="0">
                <a:solidFill>
                  <a:schemeClr val="tx2"/>
                </a:solidFill>
                <a:latin typeface="+mj-lt"/>
                <a:ea typeface="+mj-ea"/>
                <a:cs typeface="+mj-cs"/>
              </a:rPr>
              <a:t>errors</a:t>
            </a:r>
          </a:p>
        </p:txBody>
      </p:sp>
      <p:sp>
        <p:nvSpPr>
          <p:cNvPr id="5" name="TextBox 4">
            <a:extLst>
              <a:ext uri="{FF2B5EF4-FFF2-40B4-BE49-F238E27FC236}">
                <a16:creationId xmlns:a16="http://schemas.microsoft.com/office/drawing/2014/main" id="{EDE08C06-8EA7-FC74-D875-D6398172F2BE}"/>
              </a:ext>
            </a:extLst>
          </p:cNvPr>
          <p:cNvSpPr txBox="1"/>
          <p:nvPr userDrawn="1"/>
        </p:nvSpPr>
        <p:spPr>
          <a:xfrm>
            <a:off x="2135187" y="1808809"/>
            <a:ext cx="10058400" cy="913070"/>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tabLst/>
              <a:defRPr/>
            </a:pPr>
            <a:r>
              <a:rPr lang="en-US" sz="4000" b="1" i="0" kern="1200" dirty="0">
                <a:solidFill>
                  <a:schemeClr val="tx2"/>
                </a:solidFill>
                <a:latin typeface="+mj-lt"/>
                <a:ea typeface="+mj-ea"/>
                <a:cs typeface="+mj-cs"/>
              </a:rPr>
              <a:t>Font</a:t>
            </a:r>
          </a:p>
        </p:txBody>
      </p:sp>
    </p:spTree>
    <p:extLst>
      <p:ext uri="{BB962C8B-B14F-4D97-AF65-F5344CB8AC3E}">
        <p14:creationId xmlns:p14="http://schemas.microsoft.com/office/powerpoint/2010/main" val="5013708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cons">
    <p:bg>
      <p:bgRef idx="1001">
        <a:schemeClr val="bg1"/>
      </p:bgRef>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F8AB0151-68A1-6D2F-A804-9DA1F19A11BB}"/>
              </a:ext>
            </a:extLst>
          </p:cNvPr>
          <p:cNvSpPr/>
          <p:nvPr userDrawn="1"/>
        </p:nvSpPr>
        <p:spPr>
          <a:xfrm>
            <a:off x="11086090" y="1499480"/>
            <a:ext cx="11187621" cy="2611594"/>
          </a:xfrm>
          <a:prstGeom prst="rect">
            <a:avLst/>
          </a:prstGeom>
          <a:solidFill>
            <a:schemeClr val="tx2">
              <a:alpha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Shape 22">
            <a:extLst>
              <a:ext uri="{FF2B5EF4-FFF2-40B4-BE49-F238E27FC236}">
                <a16:creationId xmlns:a16="http://schemas.microsoft.com/office/drawing/2014/main" id="{A76267CB-F850-4F3E-A833-C56C128C671F}"/>
              </a:ext>
            </a:extLst>
          </p:cNvPr>
          <p:cNvSpPr/>
          <p:nvPr userDrawn="1"/>
        </p:nvSpPr>
        <p:spPr>
          <a:xfrm>
            <a:off x="10364282" y="50312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566" name="Shape 22">
            <a:extLst>
              <a:ext uri="{FF2B5EF4-FFF2-40B4-BE49-F238E27FC236}">
                <a16:creationId xmlns:a16="http://schemas.microsoft.com/office/drawing/2014/main" id="{3D817152-0181-EF53-3F6C-62143079224D}"/>
              </a:ext>
            </a:extLst>
          </p:cNvPr>
          <p:cNvSpPr/>
          <p:nvPr userDrawn="1"/>
        </p:nvSpPr>
        <p:spPr>
          <a:xfrm>
            <a:off x="14479082" y="105176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28" name="Shape 22">
            <a:extLst>
              <a:ext uri="{FF2B5EF4-FFF2-40B4-BE49-F238E27FC236}">
                <a16:creationId xmlns:a16="http://schemas.microsoft.com/office/drawing/2014/main" id="{8896EB72-8245-2D0A-27D9-ABC955AAEACB}"/>
              </a:ext>
            </a:extLst>
          </p:cNvPr>
          <p:cNvSpPr/>
          <p:nvPr userDrawn="1"/>
        </p:nvSpPr>
        <p:spPr>
          <a:xfrm>
            <a:off x="2134682" y="50312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29" name="Image 4">
            <a:extLst>
              <a:ext uri="{FF2B5EF4-FFF2-40B4-BE49-F238E27FC236}">
                <a16:creationId xmlns:a16="http://schemas.microsoft.com/office/drawing/2014/main" id="{5E169A94-A7C7-04C2-A259-D310FB7F7DCA}"/>
              </a:ext>
            </a:extLst>
          </p:cNvPr>
          <p:cNvPicPr>
            <a:picLocks noChangeAspect="1"/>
          </p:cNvPicPr>
          <p:nvPr userDrawn="1"/>
        </p:nvPicPr>
        <p:blipFill>
          <a:blip r:embed="rId2">
            <a:extLst>
              <a:ext uri="{96DAC541-7B7A-43D3-8B79-37D633B846F1}">
                <asvg:svgBlip xmlns:asvg="http://schemas.microsoft.com/office/drawing/2016/SVG/main" r:embed="rId3"/>
              </a:ext>
            </a:extLst>
          </a:blip>
          <a:srcRect t="1771" b="1771"/>
          <a:stretch/>
        </p:blipFill>
        <p:spPr>
          <a:xfrm>
            <a:off x="2249487" y="5130267"/>
            <a:ext cx="728039" cy="702255"/>
          </a:xfrm>
          <a:prstGeom prst="rect">
            <a:avLst/>
          </a:prstGeom>
        </p:spPr>
      </p:pic>
      <p:sp>
        <p:nvSpPr>
          <p:cNvPr id="407" name="Shape 22">
            <a:extLst>
              <a:ext uri="{FF2B5EF4-FFF2-40B4-BE49-F238E27FC236}">
                <a16:creationId xmlns:a16="http://schemas.microsoft.com/office/drawing/2014/main" id="{512EA7ED-EDE6-1377-6D1F-93329EE527F6}"/>
              </a:ext>
            </a:extLst>
          </p:cNvPr>
          <p:cNvSpPr/>
          <p:nvPr userDrawn="1"/>
        </p:nvSpPr>
        <p:spPr>
          <a:xfrm>
            <a:off x="3506787"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10" name="Shape 22">
            <a:extLst>
              <a:ext uri="{FF2B5EF4-FFF2-40B4-BE49-F238E27FC236}">
                <a16:creationId xmlns:a16="http://schemas.microsoft.com/office/drawing/2014/main" id="{846EBAD4-7533-050E-076E-853E19B5B3BF}"/>
              </a:ext>
            </a:extLst>
          </p:cNvPr>
          <p:cNvSpPr/>
          <p:nvPr userDrawn="1"/>
        </p:nvSpPr>
        <p:spPr>
          <a:xfrm>
            <a:off x="4877882"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13" name="Shape 22">
            <a:extLst>
              <a:ext uri="{FF2B5EF4-FFF2-40B4-BE49-F238E27FC236}">
                <a16:creationId xmlns:a16="http://schemas.microsoft.com/office/drawing/2014/main" id="{A25CED91-94ED-1685-05E4-1BC46F943A32}"/>
              </a:ext>
            </a:extLst>
          </p:cNvPr>
          <p:cNvSpPr/>
          <p:nvPr userDrawn="1"/>
        </p:nvSpPr>
        <p:spPr>
          <a:xfrm>
            <a:off x="6249482" y="50312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16" name="Shape 22">
            <a:extLst>
              <a:ext uri="{FF2B5EF4-FFF2-40B4-BE49-F238E27FC236}">
                <a16:creationId xmlns:a16="http://schemas.microsoft.com/office/drawing/2014/main" id="{8527A279-4FE7-0FA2-2EEB-4DA7AEA925B6}"/>
              </a:ext>
            </a:extLst>
          </p:cNvPr>
          <p:cNvSpPr/>
          <p:nvPr userDrawn="1"/>
        </p:nvSpPr>
        <p:spPr>
          <a:xfrm>
            <a:off x="7621587"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19" name="Shape 22">
            <a:extLst>
              <a:ext uri="{FF2B5EF4-FFF2-40B4-BE49-F238E27FC236}">
                <a16:creationId xmlns:a16="http://schemas.microsoft.com/office/drawing/2014/main" id="{3C958857-530B-0F35-2361-320A9AA21019}"/>
              </a:ext>
            </a:extLst>
          </p:cNvPr>
          <p:cNvSpPr/>
          <p:nvPr userDrawn="1"/>
        </p:nvSpPr>
        <p:spPr>
          <a:xfrm>
            <a:off x="8992682"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25" name="Shape 22">
            <a:extLst>
              <a:ext uri="{FF2B5EF4-FFF2-40B4-BE49-F238E27FC236}">
                <a16:creationId xmlns:a16="http://schemas.microsoft.com/office/drawing/2014/main" id="{920E11DB-772E-9C59-A320-EAED2A39357E}"/>
              </a:ext>
            </a:extLst>
          </p:cNvPr>
          <p:cNvSpPr/>
          <p:nvPr userDrawn="1"/>
        </p:nvSpPr>
        <p:spPr>
          <a:xfrm>
            <a:off x="11736387"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28" name="Shape 22">
            <a:extLst>
              <a:ext uri="{FF2B5EF4-FFF2-40B4-BE49-F238E27FC236}">
                <a16:creationId xmlns:a16="http://schemas.microsoft.com/office/drawing/2014/main" id="{C0A05853-D5B9-D5F3-EF22-71E56674A154}"/>
              </a:ext>
            </a:extLst>
          </p:cNvPr>
          <p:cNvSpPr/>
          <p:nvPr userDrawn="1"/>
        </p:nvSpPr>
        <p:spPr>
          <a:xfrm>
            <a:off x="13107482"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31" name="Shape 22">
            <a:extLst>
              <a:ext uri="{FF2B5EF4-FFF2-40B4-BE49-F238E27FC236}">
                <a16:creationId xmlns:a16="http://schemas.microsoft.com/office/drawing/2014/main" id="{13602355-C543-C68E-09AE-EB227F81463B}"/>
              </a:ext>
            </a:extLst>
          </p:cNvPr>
          <p:cNvSpPr/>
          <p:nvPr userDrawn="1"/>
        </p:nvSpPr>
        <p:spPr>
          <a:xfrm>
            <a:off x="14479082" y="50312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34" name="Shape 22">
            <a:extLst>
              <a:ext uri="{FF2B5EF4-FFF2-40B4-BE49-F238E27FC236}">
                <a16:creationId xmlns:a16="http://schemas.microsoft.com/office/drawing/2014/main" id="{4F57D8D0-64D1-6058-9EFE-9199C88F4370}"/>
              </a:ext>
            </a:extLst>
          </p:cNvPr>
          <p:cNvSpPr/>
          <p:nvPr userDrawn="1"/>
        </p:nvSpPr>
        <p:spPr>
          <a:xfrm>
            <a:off x="15851187"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37" name="Shape 22">
            <a:extLst>
              <a:ext uri="{FF2B5EF4-FFF2-40B4-BE49-F238E27FC236}">
                <a16:creationId xmlns:a16="http://schemas.microsoft.com/office/drawing/2014/main" id="{380CBE48-D2AA-E01C-96AA-CFE288C2EBEE}"/>
              </a:ext>
            </a:extLst>
          </p:cNvPr>
          <p:cNvSpPr/>
          <p:nvPr userDrawn="1"/>
        </p:nvSpPr>
        <p:spPr>
          <a:xfrm>
            <a:off x="17222282"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40" name="Shape 22">
            <a:extLst>
              <a:ext uri="{FF2B5EF4-FFF2-40B4-BE49-F238E27FC236}">
                <a16:creationId xmlns:a16="http://schemas.microsoft.com/office/drawing/2014/main" id="{E09C9486-2FBE-8C1F-56E8-8BB6B189927F}"/>
              </a:ext>
            </a:extLst>
          </p:cNvPr>
          <p:cNvSpPr/>
          <p:nvPr userDrawn="1"/>
        </p:nvSpPr>
        <p:spPr>
          <a:xfrm>
            <a:off x="18594387"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43" name="Shape 22">
            <a:extLst>
              <a:ext uri="{FF2B5EF4-FFF2-40B4-BE49-F238E27FC236}">
                <a16:creationId xmlns:a16="http://schemas.microsoft.com/office/drawing/2014/main" id="{239A09CB-CE9C-E5AC-E29A-145D89426354}"/>
              </a:ext>
            </a:extLst>
          </p:cNvPr>
          <p:cNvSpPr/>
          <p:nvPr userDrawn="1"/>
        </p:nvSpPr>
        <p:spPr>
          <a:xfrm>
            <a:off x="19965482"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46" name="Shape 22">
            <a:extLst>
              <a:ext uri="{FF2B5EF4-FFF2-40B4-BE49-F238E27FC236}">
                <a16:creationId xmlns:a16="http://schemas.microsoft.com/office/drawing/2014/main" id="{CD81444D-0EC1-A908-5FBD-539ACA3EB239}"/>
              </a:ext>
            </a:extLst>
          </p:cNvPr>
          <p:cNvSpPr/>
          <p:nvPr userDrawn="1"/>
        </p:nvSpPr>
        <p:spPr>
          <a:xfrm>
            <a:off x="21337082" y="50159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49" name="Shape 22">
            <a:extLst>
              <a:ext uri="{FF2B5EF4-FFF2-40B4-BE49-F238E27FC236}">
                <a16:creationId xmlns:a16="http://schemas.microsoft.com/office/drawing/2014/main" id="{54C54129-3E6A-D4BB-999B-0C7A2CAD0DF2}"/>
              </a:ext>
            </a:extLst>
          </p:cNvPr>
          <p:cNvSpPr/>
          <p:nvPr userDrawn="1"/>
        </p:nvSpPr>
        <p:spPr>
          <a:xfrm>
            <a:off x="2134682" y="68600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50" name="Image 4">
            <a:extLst>
              <a:ext uri="{FF2B5EF4-FFF2-40B4-BE49-F238E27FC236}">
                <a16:creationId xmlns:a16="http://schemas.microsoft.com/office/drawing/2014/main" id="{C57D4184-9190-39C6-C9D5-B32388F9D0A5}"/>
              </a:ext>
            </a:extLst>
          </p:cNvPr>
          <p:cNvPicPr>
            <a:picLocks noChangeAspect="1"/>
          </p:cNvPicPr>
          <p:nvPr userDrawn="1"/>
        </p:nvPicPr>
        <p:blipFill>
          <a:blip r:embed="rId4">
            <a:extLst>
              <a:ext uri="{96DAC541-7B7A-43D3-8B79-37D633B846F1}">
                <asvg:svgBlip xmlns:asvg="http://schemas.microsoft.com/office/drawing/2016/SVG/main" r:embed="rId5"/>
              </a:ext>
            </a:extLst>
          </a:blip>
          <a:srcRect t="1771" b="1771"/>
          <a:stretch/>
        </p:blipFill>
        <p:spPr>
          <a:xfrm>
            <a:off x="2249487" y="6959067"/>
            <a:ext cx="728039" cy="702255"/>
          </a:xfrm>
          <a:prstGeom prst="rect">
            <a:avLst/>
          </a:prstGeom>
        </p:spPr>
      </p:pic>
      <p:sp>
        <p:nvSpPr>
          <p:cNvPr id="452" name="Shape 22">
            <a:extLst>
              <a:ext uri="{FF2B5EF4-FFF2-40B4-BE49-F238E27FC236}">
                <a16:creationId xmlns:a16="http://schemas.microsoft.com/office/drawing/2014/main" id="{90759212-6059-32DB-80F2-B378D6D37EB3}"/>
              </a:ext>
            </a:extLst>
          </p:cNvPr>
          <p:cNvSpPr/>
          <p:nvPr userDrawn="1"/>
        </p:nvSpPr>
        <p:spPr>
          <a:xfrm>
            <a:off x="3506787"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53" name="Image 4">
            <a:extLst>
              <a:ext uri="{FF2B5EF4-FFF2-40B4-BE49-F238E27FC236}">
                <a16:creationId xmlns:a16="http://schemas.microsoft.com/office/drawing/2014/main" id="{086F025F-62D7-A898-E450-CBCB4BCB4E95}"/>
              </a:ext>
            </a:extLst>
          </p:cNvPr>
          <p:cNvPicPr>
            <a:picLocks noChangeAspect="1"/>
          </p:cNvPicPr>
          <p:nvPr userDrawn="1"/>
        </p:nvPicPr>
        <p:blipFill>
          <a:blip r:embed="rId6">
            <a:extLst>
              <a:ext uri="{96DAC541-7B7A-43D3-8B79-37D633B846F1}">
                <asvg:svgBlip xmlns:asvg="http://schemas.microsoft.com/office/drawing/2016/SVG/main" r:embed="rId7"/>
              </a:ext>
            </a:extLst>
          </a:blip>
          <a:srcRect t="1771" b="1771"/>
          <a:stretch/>
        </p:blipFill>
        <p:spPr>
          <a:xfrm>
            <a:off x="3621592" y="6943824"/>
            <a:ext cx="728039" cy="702255"/>
          </a:xfrm>
          <a:prstGeom prst="rect">
            <a:avLst/>
          </a:prstGeom>
        </p:spPr>
      </p:pic>
      <p:sp>
        <p:nvSpPr>
          <p:cNvPr id="455" name="Shape 22">
            <a:extLst>
              <a:ext uri="{FF2B5EF4-FFF2-40B4-BE49-F238E27FC236}">
                <a16:creationId xmlns:a16="http://schemas.microsoft.com/office/drawing/2014/main" id="{3E678412-1217-2DC9-6994-22DEC69F472C}"/>
              </a:ext>
            </a:extLst>
          </p:cNvPr>
          <p:cNvSpPr/>
          <p:nvPr userDrawn="1"/>
        </p:nvSpPr>
        <p:spPr>
          <a:xfrm>
            <a:off x="4877882"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56" name="Image 4">
            <a:extLst>
              <a:ext uri="{FF2B5EF4-FFF2-40B4-BE49-F238E27FC236}">
                <a16:creationId xmlns:a16="http://schemas.microsoft.com/office/drawing/2014/main" id="{C2F4337E-5BB0-0BFC-1C2C-B9FDAEF76673}"/>
              </a:ext>
            </a:extLst>
          </p:cNvPr>
          <p:cNvPicPr>
            <a:picLocks noChangeAspect="1"/>
          </p:cNvPicPr>
          <p:nvPr userDrawn="1"/>
        </p:nvPicPr>
        <p:blipFill>
          <a:blip r:embed="rId8">
            <a:extLst>
              <a:ext uri="{96DAC541-7B7A-43D3-8B79-37D633B846F1}">
                <asvg:svgBlip xmlns:asvg="http://schemas.microsoft.com/office/drawing/2016/SVG/main" r:embed="rId9"/>
              </a:ext>
            </a:extLst>
          </a:blip>
          <a:srcRect t="1771" b="1771"/>
          <a:stretch/>
        </p:blipFill>
        <p:spPr>
          <a:xfrm>
            <a:off x="4992687" y="6943824"/>
            <a:ext cx="728039" cy="702255"/>
          </a:xfrm>
          <a:prstGeom prst="rect">
            <a:avLst/>
          </a:prstGeom>
        </p:spPr>
      </p:pic>
      <p:sp>
        <p:nvSpPr>
          <p:cNvPr id="458" name="Shape 22">
            <a:extLst>
              <a:ext uri="{FF2B5EF4-FFF2-40B4-BE49-F238E27FC236}">
                <a16:creationId xmlns:a16="http://schemas.microsoft.com/office/drawing/2014/main" id="{C75ECD8E-62DE-62AD-664B-9086958D50A3}"/>
              </a:ext>
            </a:extLst>
          </p:cNvPr>
          <p:cNvSpPr/>
          <p:nvPr userDrawn="1"/>
        </p:nvSpPr>
        <p:spPr>
          <a:xfrm>
            <a:off x="6249482" y="68600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59" name="Image 4">
            <a:extLst>
              <a:ext uri="{FF2B5EF4-FFF2-40B4-BE49-F238E27FC236}">
                <a16:creationId xmlns:a16="http://schemas.microsoft.com/office/drawing/2014/main" id="{33211955-83FC-C6ED-3E02-B5581E3AAD43}"/>
              </a:ext>
            </a:extLst>
          </p:cNvPr>
          <p:cNvPicPr>
            <a:picLocks noChangeAspect="1"/>
          </p:cNvPicPr>
          <p:nvPr userDrawn="1"/>
        </p:nvPicPr>
        <p:blipFill>
          <a:blip r:embed="rId10">
            <a:extLst>
              <a:ext uri="{96DAC541-7B7A-43D3-8B79-37D633B846F1}">
                <asvg:svgBlip xmlns:asvg="http://schemas.microsoft.com/office/drawing/2016/SVG/main" r:embed="rId11"/>
              </a:ext>
            </a:extLst>
          </a:blip>
          <a:srcRect t="1771" b="1771"/>
          <a:stretch/>
        </p:blipFill>
        <p:spPr>
          <a:xfrm>
            <a:off x="6364287" y="6959067"/>
            <a:ext cx="728039" cy="702255"/>
          </a:xfrm>
          <a:prstGeom prst="rect">
            <a:avLst/>
          </a:prstGeom>
        </p:spPr>
      </p:pic>
      <p:sp>
        <p:nvSpPr>
          <p:cNvPr id="461" name="Shape 22">
            <a:extLst>
              <a:ext uri="{FF2B5EF4-FFF2-40B4-BE49-F238E27FC236}">
                <a16:creationId xmlns:a16="http://schemas.microsoft.com/office/drawing/2014/main" id="{33DAD4E7-A850-91D0-4F4F-B4BB7FA97E96}"/>
              </a:ext>
            </a:extLst>
          </p:cNvPr>
          <p:cNvSpPr/>
          <p:nvPr userDrawn="1"/>
        </p:nvSpPr>
        <p:spPr>
          <a:xfrm>
            <a:off x="7621587"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62" name="Image 4">
            <a:extLst>
              <a:ext uri="{FF2B5EF4-FFF2-40B4-BE49-F238E27FC236}">
                <a16:creationId xmlns:a16="http://schemas.microsoft.com/office/drawing/2014/main" id="{0B4582A1-F464-8E27-06B6-7B6CF0AC6273}"/>
              </a:ext>
            </a:extLst>
          </p:cNvPr>
          <p:cNvPicPr>
            <a:picLocks noChangeAspect="1"/>
          </p:cNvPicPr>
          <p:nvPr userDrawn="1"/>
        </p:nvPicPr>
        <p:blipFill>
          <a:blip r:embed="rId12">
            <a:extLst>
              <a:ext uri="{96DAC541-7B7A-43D3-8B79-37D633B846F1}">
                <asvg:svgBlip xmlns:asvg="http://schemas.microsoft.com/office/drawing/2016/SVG/main" r:embed="rId13"/>
              </a:ext>
            </a:extLst>
          </a:blip>
          <a:srcRect t="1501" b="1501"/>
          <a:stretch/>
        </p:blipFill>
        <p:spPr>
          <a:xfrm>
            <a:off x="7736392" y="6943824"/>
            <a:ext cx="723995" cy="702255"/>
          </a:xfrm>
          <a:prstGeom prst="rect">
            <a:avLst/>
          </a:prstGeom>
        </p:spPr>
      </p:pic>
      <p:sp>
        <p:nvSpPr>
          <p:cNvPr id="464" name="Shape 22">
            <a:extLst>
              <a:ext uri="{FF2B5EF4-FFF2-40B4-BE49-F238E27FC236}">
                <a16:creationId xmlns:a16="http://schemas.microsoft.com/office/drawing/2014/main" id="{80DE1E12-555C-3BF1-AB91-DA2242BDB635}"/>
              </a:ext>
            </a:extLst>
          </p:cNvPr>
          <p:cNvSpPr/>
          <p:nvPr userDrawn="1"/>
        </p:nvSpPr>
        <p:spPr>
          <a:xfrm>
            <a:off x="8992682"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65" name="Image 4">
            <a:extLst>
              <a:ext uri="{FF2B5EF4-FFF2-40B4-BE49-F238E27FC236}">
                <a16:creationId xmlns:a16="http://schemas.microsoft.com/office/drawing/2014/main" id="{6FC0CC0A-1842-C390-F097-655BC70A2869}"/>
              </a:ext>
            </a:extLst>
          </p:cNvPr>
          <p:cNvPicPr>
            <a:picLocks noChangeAspect="1"/>
          </p:cNvPicPr>
          <p:nvPr userDrawn="1"/>
        </p:nvPicPr>
        <p:blipFill>
          <a:blip r:embed="rId14">
            <a:extLst>
              <a:ext uri="{96DAC541-7B7A-43D3-8B79-37D633B846F1}">
                <asvg:svgBlip xmlns:asvg="http://schemas.microsoft.com/office/drawing/2016/SVG/main" r:embed="rId15"/>
              </a:ext>
            </a:extLst>
          </a:blip>
          <a:srcRect t="1771" b="1771"/>
          <a:stretch/>
        </p:blipFill>
        <p:spPr>
          <a:xfrm>
            <a:off x="9107487" y="6943824"/>
            <a:ext cx="728039" cy="702255"/>
          </a:xfrm>
          <a:prstGeom prst="rect">
            <a:avLst/>
          </a:prstGeom>
        </p:spPr>
      </p:pic>
      <p:sp>
        <p:nvSpPr>
          <p:cNvPr id="467" name="Shape 22">
            <a:extLst>
              <a:ext uri="{FF2B5EF4-FFF2-40B4-BE49-F238E27FC236}">
                <a16:creationId xmlns:a16="http://schemas.microsoft.com/office/drawing/2014/main" id="{5E68F1B2-3741-4F44-BD80-57EA6C5603FF}"/>
              </a:ext>
            </a:extLst>
          </p:cNvPr>
          <p:cNvSpPr/>
          <p:nvPr userDrawn="1"/>
        </p:nvSpPr>
        <p:spPr>
          <a:xfrm>
            <a:off x="10364282" y="68600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68" name="Image 4">
            <a:extLst>
              <a:ext uri="{FF2B5EF4-FFF2-40B4-BE49-F238E27FC236}">
                <a16:creationId xmlns:a16="http://schemas.microsoft.com/office/drawing/2014/main" id="{1AB16E08-B1AA-B4E4-9811-6FC2F0C1A6FB}"/>
              </a:ext>
            </a:extLst>
          </p:cNvPr>
          <p:cNvPicPr>
            <a:picLocks noChangeAspect="1"/>
          </p:cNvPicPr>
          <p:nvPr userDrawn="1"/>
        </p:nvPicPr>
        <p:blipFill>
          <a:blip r:embed="rId16">
            <a:extLst>
              <a:ext uri="{96DAC541-7B7A-43D3-8B79-37D633B846F1}">
                <asvg:svgBlip xmlns:asvg="http://schemas.microsoft.com/office/drawing/2016/SVG/main" r:embed="rId17"/>
              </a:ext>
            </a:extLst>
          </a:blip>
          <a:srcRect t="1771" b="1771"/>
          <a:stretch/>
        </p:blipFill>
        <p:spPr>
          <a:xfrm>
            <a:off x="10479087" y="6959067"/>
            <a:ext cx="728039" cy="702255"/>
          </a:xfrm>
          <a:prstGeom prst="rect">
            <a:avLst/>
          </a:prstGeom>
        </p:spPr>
      </p:pic>
      <p:sp>
        <p:nvSpPr>
          <p:cNvPr id="470" name="Shape 22">
            <a:extLst>
              <a:ext uri="{FF2B5EF4-FFF2-40B4-BE49-F238E27FC236}">
                <a16:creationId xmlns:a16="http://schemas.microsoft.com/office/drawing/2014/main" id="{73D10ACC-375B-0466-1930-C3B51A69F5FF}"/>
              </a:ext>
            </a:extLst>
          </p:cNvPr>
          <p:cNvSpPr/>
          <p:nvPr userDrawn="1"/>
        </p:nvSpPr>
        <p:spPr>
          <a:xfrm>
            <a:off x="11736387"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71" name="Image 4">
            <a:extLst>
              <a:ext uri="{FF2B5EF4-FFF2-40B4-BE49-F238E27FC236}">
                <a16:creationId xmlns:a16="http://schemas.microsoft.com/office/drawing/2014/main" id="{B166A741-BD47-C297-CEA6-3001FF1254D9}"/>
              </a:ext>
            </a:extLst>
          </p:cNvPr>
          <p:cNvPicPr>
            <a:picLocks noChangeAspect="1"/>
          </p:cNvPicPr>
          <p:nvPr userDrawn="1"/>
        </p:nvPicPr>
        <p:blipFill>
          <a:blip r:embed="rId18">
            <a:extLst>
              <a:ext uri="{96DAC541-7B7A-43D3-8B79-37D633B846F1}">
                <asvg:svgBlip xmlns:asvg="http://schemas.microsoft.com/office/drawing/2016/SVG/main" r:embed="rId19"/>
              </a:ext>
            </a:extLst>
          </a:blip>
          <a:srcRect t="1771" b="1771"/>
          <a:stretch/>
        </p:blipFill>
        <p:spPr>
          <a:xfrm>
            <a:off x="11851192" y="6943824"/>
            <a:ext cx="728039" cy="702255"/>
          </a:xfrm>
          <a:prstGeom prst="rect">
            <a:avLst/>
          </a:prstGeom>
        </p:spPr>
      </p:pic>
      <p:sp>
        <p:nvSpPr>
          <p:cNvPr id="473" name="Shape 22">
            <a:extLst>
              <a:ext uri="{FF2B5EF4-FFF2-40B4-BE49-F238E27FC236}">
                <a16:creationId xmlns:a16="http://schemas.microsoft.com/office/drawing/2014/main" id="{43D52415-B11B-03FB-5E52-849E1A17CA5E}"/>
              </a:ext>
            </a:extLst>
          </p:cNvPr>
          <p:cNvSpPr/>
          <p:nvPr userDrawn="1"/>
        </p:nvSpPr>
        <p:spPr>
          <a:xfrm>
            <a:off x="13107482"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74" name="Image 4">
            <a:extLst>
              <a:ext uri="{FF2B5EF4-FFF2-40B4-BE49-F238E27FC236}">
                <a16:creationId xmlns:a16="http://schemas.microsoft.com/office/drawing/2014/main" id="{E23C4511-AABA-05BE-3684-27D6C95D4A2A}"/>
              </a:ext>
            </a:extLst>
          </p:cNvPr>
          <p:cNvPicPr>
            <a:picLocks noChangeAspect="1"/>
          </p:cNvPicPr>
          <p:nvPr userDrawn="1"/>
        </p:nvPicPr>
        <p:blipFill>
          <a:blip r:embed="rId20">
            <a:extLst>
              <a:ext uri="{96DAC541-7B7A-43D3-8B79-37D633B846F1}">
                <asvg:svgBlip xmlns:asvg="http://schemas.microsoft.com/office/drawing/2016/SVG/main" r:embed="rId21"/>
              </a:ext>
            </a:extLst>
          </a:blip>
          <a:srcRect t="1771" b="1771"/>
          <a:stretch/>
        </p:blipFill>
        <p:spPr>
          <a:xfrm>
            <a:off x="13222287" y="6943824"/>
            <a:ext cx="728039" cy="702255"/>
          </a:xfrm>
          <a:prstGeom prst="rect">
            <a:avLst/>
          </a:prstGeom>
        </p:spPr>
      </p:pic>
      <p:sp>
        <p:nvSpPr>
          <p:cNvPr id="476" name="Shape 22">
            <a:extLst>
              <a:ext uri="{FF2B5EF4-FFF2-40B4-BE49-F238E27FC236}">
                <a16:creationId xmlns:a16="http://schemas.microsoft.com/office/drawing/2014/main" id="{457320BD-55C3-AF5F-37A5-BE83C1938E4A}"/>
              </a:ext>
            </a:extLst>
          </p:cNvPr>
          <p:cNvSpPr/>
          <p:nvPr userDrawn="1"/>
        </p:nvSpPr>
        <p:spPr>
          <a:xfrm>
            <a:off x="14479082" y="68600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77" name="Image 4">
            <a:extLst>
              <a:ext uri="{FF2B5EF4-FFF2-40B4-BE49-F238E27FC236}">
                <a16:creationId xmlns:a16="http://schemas.microsoft.com/office/drawing/2014/main" id="{4CDEE1F3-3024-F8C3-4CB0-BD3E11A432B4}"/>
              </a:ext>
            </a:extLst>
          </p:cNvPr>
          <p:cNvPicPr>
            <a:picLocks noChangeAspect="1"/>
          </p:cNvPicPr>
          <p:nvPr userDrawn="1"/>
        </p:nvPicPr>
        <p:blipFill>
          <a:blip r:embed="rId22">
            <a:extLst>
              <a:ext uri="{96DAC541-7B7A-43D3-8B79-37D633B846F1}">
                <asvg:svgBlip xmlns:asvg="http://schemas.microsoft.com/office/drawing/2016/SVG/main" r:embed="rId23"/>
              </a:ext>
            </a:extLst>
          </a:blip>
          <a:srcRect t="1771" b="1771"/>
          <a:stretch/>
        </p:blipFill>
        <p:spPr>
          <a:xfrm>
            <a:off x="14593887" y="6959067"/>
            <a:ext cx="728039" cy="702255"/>
          </a:xfrm>
          <a:prstGeom prst="rect">
            <a:avLst/>
          </a:prstGeom>
        </p:spPr>
      </p:pic>
      <p:sp>
        <p:nvSpPr>
          <p:cNvPr id="479" name="Shape 22">
            <a:extLst>
              <a:ext uri="{FF2B5EF4-FFF2-40B4-BE49-F238E27FC236}">
                <a16:creationId xmlns:a16="http://schemas.microsoft.com/office/drawing/2014/main" id="{C9C00A5F-D5FD-3783-69EE-82B4637F70F0}"/>
              </a:ext>
            </a:extLst>
          </p:cNvPr>
          <p:cNvSpPr/>
          <p:nvPr userDrawn="1"/>
        </p:nvSpPr>
        <p:spPr>
          <a:xfrm>
            <a:off x="15851187"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80" name="Image 4">
            <a:extLst>
              <a:ext uri="{FF2B5EF4-FFF2-40B4-BE49-F238E27FC236}">
                <a16:creationId xmlns:a16="http://schemas.microsoft.com/office/drawing/2014/main" id="{55C8E462-648D-8C86-A308-4A4168278B86}"/>
              </a:ext>
            </a:extLst>
          </p:cNvPr>
          <p:cNvPicPr>
            <a:picLocks noChangeAspect="1"/>
          </p:cNvPicPr>
          <p:nvPr userDrawn="1"/>
        </p:nvPicPr>
        <p:blipFill>
          <a:blip r:embed="rId24">
            <a:extLst>
              <a:ext uri="{96DAC541-7B7A-43D3-8B79-37D633B846F1}">
                <asvg:svgBlip xmlns:asvg="http://schemas.microsoft.com/office/drawing/2016/SVG/main" r:embed="rId25"/>
              </a:ext>
            </a:extLst>
          </a:blip>
          <a:srcRect t="1771" b="1771"/>
          <a:stretch/>
        </p:blipFill>
        <p:spPr>
          <a:xfrm>
            <a:off x="15965992" y="6943824"/>
            <a:ext cx="728039" cy="702255"/>
          </a:xfrm>
          <a:prstGeom prst="rect">
            <a:avLst/>
          </a:prstGeom>
        </p:spPr>
      </p:pic>
      <p:sp>
        <p:nvSpPr>
          <p:cNvPr id="482" name="Shape 22">
            <a:extLst>
              <a:ext uri="{FF2B5EF4-FFF2-40B4-BE49-F238E27FC236}">
                <a16:creationId xmlns:a16="http://schemas.microsoft.com/office/drawing/2014/main" id="{90789B6F-5E9E-C8F4-BAF9-6335D1AA5CD8}"/>
              </a:ext>
            </a:extLst>
          </p:cNvPr>
          <p:cNvSpPr/>
          <p:nvPr userDrawn="1"/>
        </p:nvSpPr>
        <p:spPr>
          <a:xfrm>
            <a:off x="17222282"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83" name="Image 4">
            <a:extLst>
              <a:ext uri="{FF2B5EF4-FFF2-40B4-BE49-F238E27FC236}">
                <a16:creationId xmlns:a16="http://schemas.microsoft.com/office/drawing/2014/main" id="{FCCF3405-8012-5C32-E1DE-9C2C257FF5B8}"/>
              </a:ext>
            </a:extLst>
          </p:cNvPr>
          <p:cNvPicPr>
            <a:picLocks noChangeAspect="1"/>
          </p:cNvPicPr>
          <p:nvPr userDrawn="1"/>
        </p:nvPicPr>
        <p:blipFill>
          <a:blip r:embed="rId26">
            <a:extLst>
              <a:ext uri="{96DAC541-7B7A-43D3-8B79-37D633B846F1}">
                <asvg:svgBlip xmlns:asvg="http://schemas.microsoft.com/office/drawing/2016/SVG/main" r:embed="rId27"/>
              </a:ext>
            </a:extLst>
          </a:blip>
          <a:srcRect t="1771" b="1771"/>
          <a:stretch/>
        </p:blipFill>
        <p:spPr>
          <a:xfrm>
            <a:off x="17337087" y="6943824"/>
            <a:ext cx="728039" cy="702255"/>
          </a:xfrm>
          <a:prstGeom prst="rect">
            <a:avLst/>
          </a:prstGeom>
        </p:spPr>
      </p:pic>
      <p:sp>
        <p:nvSpPr>
          <p:cNvPr id="485" name="Shape 22">
            <a:extLst>
              <a:ext uri="{FF2B5EF4-FFF2-40B4-BE49-F238E27FC236}">
                <a16:creationId xmlns:a16="http://schemas.microsoft.com/office/drawing/2014/main" id="{323F4C28-5F7B-553D-5D56-63D8AE8F78A0}"/>
              </a:ext>
            </a:extLst>
          </p:cNvPr>
          <p:cNvSpPr/>
          <p:nvPr userDrawn="1"/>
        </p:nvSpPr>
        <p:spPr>
          <a:xfrm>
            <a:off x="18594387"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86" name="Image 4">
            <a:extLst>
              <a:ext uri="{FF2B5EF4-FFF2-40B4-BE49-F238E27FC236}">
                <a16:creationId xmlns:a16="http://schemas.microsoft.com/office/drawing/2014/main" id="{FD1C42BA-E02A-8BFE-DE4C-141C0B3700B0}"/>
              </a:ext>
            </a:extLst>
          </p:cNvPr>
          <p:cNvPicPr>
            <a:picLocks noChangeAspect="1"/>
          </p:cNvPicPr>
          <p:nvPr userDrawn="1"/>
        </p:nvPicPr>
        <p:blipFill>
          <a:blip r:embed="rId28">
            <a:extLst>
              <a:ext uri="{96DAC541-7B7A-43D3-8B79-37D633B846F1}">
                <asvg:svgBlip xmlns:asvg="http://schemas.microsoft.com/office/drawing/2016/SVG/main" r:embed="rId29"/>
              </a:ext>
            </a:extLst>
          </a:blip>
          <a:srcRect t="1771" b="1771"/>
          <a:stretch/>
        </p:blipFill>
        <p:spPr>
          <a:xfrm>
            <a:off x="18709192" y="6943824"/>
            <a:ext cx="728039" cy="702255"/>
          </a:xfrm>
          <a:prstGeom prst="rect">
            <a:avLst/>
          </a:prstGeom>
        </p:spPr>
      </p:pic>
      <p:sp>
        <p:nvSpPr>
          <p:cNvPr id="488" name="Shape 22">
            <a:extLst>
              <a:ext uri="{FF2B5EF4-FFF2-40B4-BE49-F238E27FC236}">
                <a16:creationId xmlns:a16="http://schemas.microsoft.com/office/drawing/2014/main" id="{B9D46E58-8CCA-412E-6C11-41FBC632968B}"/>
              </a:ext>
            </a:extLst>
          </p:cNvPr>
          <p:cNvSpPr/>
          <p:nvPr userDrawn="1"/>
        </p:nvSpPr>
        <p:spPr>
          <a:xfrm>
            <a:off x="19965482"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89" name="Image 4">
            <a:extLst>
              <a:ext uri="{FF2B5EF4-FFF2-40B4-BE49-F238E27FC236}">
                <a16:creationId xmlns:a16="http://schemas.microsoft.com/office/drawing/2014/main" id="{1C86CE68-CF90-C33C-CE67-FAB16F76771B}"/>
              </a:ext>
            </a:extLst>
          </p:cNvPr>
          <p:cNvPicPr>
            <a:picLocks noChangeAspect="1"/>
          </p:cNvPicPr>
          <p:nvPr userDrawn="1"/>
        </p:nvPicPr>
        <p:blipFill>
          <a:blip r:embed="rId30">
            <a:extLst>
              <a:ext uri="{96DAC541-7B7A-43D3-8B79-37D633B846F1}">
                <asvg:svgBlip xmlns:asvg="http://schemas.microsoft.com/office/drawing/2016/SVG/main" r:embed="rId31"/>
              </a:ext>
            </a:extLst>
          </a:blip>
          <a:srcRect t="1771" b="1771"/>
          <a:stretch/>
        </p:blipFill>
        <p:spPr>
          <a:xfrm>
            <a:off x="20080287" y="6943824"/>
            <a:ext cx="728039" cy="702255"/>
          </a:xfrm>
          <a:prstGeom prst="rect">
            <a:avLst/>
          </a:prstGeom>
        </p:spPr>
      </p:pic>
      <p:sp>
        <p:nvSpPr>
          <p:cNvPr id="491" name="Shape 22">
            <a:extLst>
              <a:ext uri="{FF2B5EF4-FFF2-40B4-BE49-F238E27FC236}">
                <a16:creationId xmlns:a16="http://schemas.microsoft.com/office/drawing/2014/main" id="{C9C2A54B-3C5B-24C0-607E-2FC6A59EF8F1}"/>
              </a:ext>
            </a:extLst>
          </p:cNvPr>
          <p:cNvSpPr/>
          <p:nvPr userDrawn="1"/>
        </p:nvSpPr>
        <p:spPr>
          <a:xfrm>
            <a:off x="21337082" y="68447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494" name="Shape 22">
            <a:extLst>
              <a:ext uri="{FF2B5EF4-FFF2-40B4-BE49-F238E27FC236}">
                <a16:creationId xmlns:a16="http://schemas.microsoft.com/office/drawing/2014/main" id="{3ED846E1-FCB3-ABCE-FC3B-914CD0210988}"/>
              </a:ext>
            </a:extLst>
          </p:cNvPr>
          <p:cNvSpPr/>
          <p:nvPr userDrawn="1"/>
        </p:nvSpPr>
        <p:spPr>
          <a:xfrm>
            <a:off x="2134682" y="86888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95" name="Image 4">
            <a:extLst>
              <a:ext uri="{FF2B5EF4-FFF2-40B4-BE49-F238E27FC236}">
                <a16:creationId xmlns:a16="http://schemas.microsoft.com/office/drawing/2014/main" id="{3E837119-21DA-A1E3-2F2F-FE7527061A4E}"/>
              </a:ext>
            </a:extLst>
          </p:cNvPr>
          <p:cNvPicPr>
            <a:picLocks noChangeAspect="1"/>
          </p:cNvPicPr>
          <p:nvPr userDrawn="1"/>
        </p:nvPicPr>
        <p:blipFill>
          <a:blip r:embed="rId32">
            <a:extLst>
              <a:ext uri="{96DAC541-7B7A-43D3-8B79-37D633B846F1}">
                <asvg:svgBlip xmlns:asvg="http://schemas.microsoft.com/office/drawing/2016/SVG/main" r:embed="rId33"/>
              </a:ext>
            </a:extLst>
          </a:blip>
          <a:srcRect t="1771" b="1771"/>
          <a:stretch/>
        </p:blipFill>
        <p:spPr>
          <a:xfrm>
            <a:off x="2249487" y="8787867"/>
            <a:ext cx="728039" cy="702255"/>
          </a:xfrm>
          <a:prstGeom prst="rect">
            <a:avLst/>
          </a:prstGeom>
        </p:spPr>
      </p:pic>
      <p:sp>
        <p:nvSpPr>
          <p:cNvPr id="497" name="Shape 22">
            <a:extLst>
              <a:ext uri="{FF2B5EF4-FFF2-40B4-BE49-F238E27FC236}">
                <a16:creationId xmlns:a16="http://schemas.microsoft.com/office/drawing/2014/main" id="{B29DA681-1D0E-B9CE-A349-35C739A535CE}"/>
              </a:ext>
            </a:extLst>
          </p:cNvPr>
          <p:cNvSpPr/>
          <p:nvPr userDrawn="1"/>
        </p:nvSpPr>
        <p:spPr>
          <a:xfrm>
            <a:off x="3506787"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498" name="Image 4">
            <a:extLst>
              <a:ext uri="{FF2B5EF4-FFF2-40B4-BE49-F238E27FC236}">
                <a16:creationId xmlns:a16="http://schemas.microsoft.com/office/drawing/2014/main" id="{A88E6C07-E4A1-FBFF-AD66-24C3F668C00E}"/>
              </a:ext>
            </a:extLst>
          </p:cNvPr>
          <p:cNvPicPr>
            <a:picLocks noChangeAspect="1"/>
          </p:cNvPicPr>
          <p:nvPr userDrawn="1"/>
        </p:nvPicPr>
        <p:blipFill>
          <a:blip r:embed="rId34">
            <a:extLst>
              <a:ext uri="{96DAC541-7B7A-43D3-8B79-37D633B846F1}">
                <asvg:svgBlip xmlns:asvg="http://schemas.microsoft.com/office/drawing/2016/SVG/main" r:embed="rId35"/>
              </a:ext>
            </a:extLst>
          </a:blip>
          <a:srcRect t="1771" b="1771"/>
          <a:stretch/>
        </p:blipFill>
        <p:spPr>
          <a:xfrm>
            <a:off x="3621592" y="8772624"/>
            <a:ext cx="728039" cy="702255"/>
          </a:xfrm>
          <a:prstGeom prst="rect">
            <a:avLst/>
          </a:prstGeom>
        </p:spPr>
      </p:pic>
      <p:sp>
        <p:nvSpPr>
          <p:cNvPr id="500" name="Shape 22">
            <a:extLst>
              <a:ext uri="{FF2B5EF4-FFF2-40B4-BE49-F238E27FC236}">
                <a16:creationId xmlns:a16="http://schemas.microsoft.com/office/drawing/2014/main" id="{0CB69B6A-7934-588E-171A-849E2D561611}"/>
              </a:ext>
            </a:extLst>
          </p:cNvPr>
          <p:cNvSpPr/>
          <p:nvPr userDrawn="1"/>
        </p:nvSpPr>
        <p:spPr>
          <a:xfrm>
            <a:off x="4877882"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01" name="Image 4">
            <a:extLst>
              <a:ext uri="{FF2B5EF4-FFF2-40B4-BE49-F238E27FC236}">
                <a16:creationId xmlns:a16="http://schemas.microsoft.com/office/drawing/2014/main" id="{FB8E77F6-16E4-9CBC-1A69-8152662F8262}"/>
              </a:ext>
            </a:extLst>
          </p:cNvPr>
          <p:cNvPicPr>
            <a:picLocks noChangeAspect="1"/>
          </p:cNvPicPr>
          <p:nvPr userDrawn="1"/>
        </p:nvPicPr>
        <p:blipFill>
          <a:blip r:embed="rId36">
            <a:extLst>
              <a:ext uri="{96DAC541-7B7A-43D3-8B79-37D633B846F1}">
                <asvg:svgBlip xmlns:asvg="http://schemas.microsoft.com/office/drawing/2016/SVG/main" r:embed="rId37"/>
              </a:ext>
            </a:extLst>
          </a:blip>
          <a:srcRect t="1771" b="1771"/>
          <a:stretch/>
        </p:blipFill>
        <p:spPr>
          <a:xfrm>
            <a:off x="4992687" y="8772624"/>
            <a:ext cx="728039" cy="702255"/>
          </a:xfrm>
          <a:prstGeom prst="rect">
            <a:avLst/>
          </a:prstGeom>
        </p:spPr>
      </p:pic>
      <p:sp>
        <p:nvSpPr>
          <p:cNvPr id="503" name="Shape 22">
            <a:extLst>
              <a:ext uri="{FF2B5EF4-FFF2-40B4-BE49-F238E27FC236}">
                <a16:creationId xmlns:a16="http://schemas.microsoft.com/office/drawing/2014/main" id="{9554E6AA-492D-8E26-26EC-558D8FAE0B18}"/>
              </a:ext>
            </a:extLst>
          </p:cNvPr>
          <p:cNvSpPr/>
          <p:nvPr userDrawn="1"/>
        </p:nvSpPr>
        <p:spPr>
          <a:xfrm>
            <a:off x="6249482" y="86888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04" name="Image 4">
            <a:extLst>
              <a:ext uri="{FF2B5EF4-FFF2-40B4-BE49-F238E27FC236}">
                <a16:creationId xmlns:a16="http://schemas.microsoft.com/office/drawing/2014/main" id="{3E02F347-4F6B-869F-1CAB-2190621C0573}"/>
              </a:ext>
            </a:extLst>
          </p:cNvPr>
          <p:cNvPicPr>
            <a:picLocks noChangeAspect="1"/>
          </p:cNvPicPr>
          <p:nvPr userDrawn="1"/>
        </p:nvPicPr>
        <p:blipFill>
          <a:blip r:embed="rId38">
            <a:extLst>
              <a:ext uri="{96DAC541-7B7A-43D3-8B79-37D633B846F1}">
                <asvg:svgBlip xmlns:asvg="http://schemas.microsoft.com/office/drawing/2016/SVG/main" r:embed="rId39"/>
              </a:ext>
            </a:extLst>
          </a:blip>
          <a:srcRect t="1771" b="1771"/>
          <a:stretch/>
        </p:blipFill>
        <p:spPr>
          <a:xfrm>
            <a:off x="6364287" y="8787867"/>
            <a:ext cx="728039" cy="702255"/>
          </a:xfrm>
          <a:prstGeom prst="rect">
            <a:avLst/>
          </a:prstGeom>
        </p:spPr>
      </p:pic>
      <p:sp>
        <p:nvSpPr>
          <p:cNvPr id="506" name="Shape 22">
            <a:extLst>
              <a:ext uri="{FF2B5EF4-FFF2-40B4-BE49-F238E27FC236}">
                <a16:creationId xmlns:a16="http://schemas.microsoft.com/office/drawing/2014/main" id="{372F95C4-27D4-2605-ABB7-DCFF98504EB8}"/>
              </a:ext>
            </a:extLst>
          </p:cNvPr>
          <p:cNvSpPr/>
          <p:nvPr userDrawn="1"/>
        </p:nvSpPr>
        <p:spPr>
          <a:xfrm>
            <a:off x="7621587"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07" name="Image 4">
            <a:extLst>
              <a:ext uri="{FF2B5EF4-FFF2-40B4-BE49-F238E27FC236}">
                <a16:creationId xmlns:a16="http://schemas.microsoft.com/office/drawing/2014/main" id="{F908C478-0D65-2711-61B3-D98DF6EAFCA4}"/>
              </a:ext>
            </a:extLst>
          </p:cNvPr>
          <p:cNvPicPr>
            <a:picLocks noChangeAspect="1"/>
          </p:cNvPicPr>
          <p:nvPr userDrawn="1"/>
        </p:nvPicPr>
        <p:blipFill>
          <a:blip r:embed="rId40">
            <a:extLst>
              <a:ext uri="{96DAC541-7B7A-43D3-8B79-37D633B846F1}">
                <asvg:svgBlip xmlns:asvg="http://schemas.microsoft.com/office/drawing/2016/SVG/main" r:embed="rId41"/>
              </a:ext>
            </a:extLst>
          </a:blip>
          <a:srcRect t="1771" b="1771"/>
          <a:stretch/>
        </p:blipFill>
        <p:spPr>
          <a:xfrm>
            <a:off x="7736392" y="8772624"/>
            <a:ext cx="728039" cy="702255"/>
          </a:xfrm>
          <a:prstGeom prst="rect">
            <a:avLst/>
          </a:prstGeom>
        </p:spPr>
      </p:pic>
      <p:sp>
        <p:nvSpPr>
          <p:cNvPr id="509" name="Shape 22">
            <a:extLst>
              <a:ext uri="{FF2B5EF4-FFF2-40B4-BE49-F238E27FC236}">
                <a16:creationId xmlns:a16="http://schemas.microsoft.com/office/drawing/2014/main" id="{7298707E-FC19-FB63-2B5A-2B17CA17A772}"/>
              </a:ext>
            </a:extLst>
          </p:cNvPr>
          <p:cNvSpPr/>
          <p:nvPr userDrawn="1"/>
        </p:nvSpPr>
        <p:spPr>
          <a:xfrm>
            <a:off x="8992682"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10" name="Image 4">
            <a:extLst>
              <a:ext uri="{FF2B5EF4-FFF2-40B4-BE49-F238E27FC236}">
                <a16:creationId xmlns:a16="http://schemas.microsoft.com/office/drawing/2014/main" id="{4ADAD287-B9B5-EF0C-2F71-14E961F7CB42}"/>
              </a:ext>
            </a:extLst>
          </p:cNvPr>
          <p:cNvPicPr>
            <a:picLocks noChangeAspect="1"/>
          </p:cNvPicPr>
          <p:nvPr userDrawn="1"/>
        </p:nvPicPr>
        <p:blipFill>
          <a:blip r:embed="rId42">
            <a:extLst>
              <a:ext uri="{96DAC541-7B7A-43D3-8B79-37D633B846F1}">
                <asvg:svgBlip xmlns:asvg="http://schemas.microsoft.com/office/drawing/2016/SVG/main" r:embed="rId43"/>
              </a:ext>
            </a:extLst>
          </a:blip>
          <a:srcRect t="1771" b="1771"/>
          <a:stretch/>
        </p:blipFill>
        <p:spPr>
          <a:xfrm>
            <a:off x="9107487" y="8772624"/>
            <a:ext cx="728039" cy="702255"/>
          </a:xfrm>
          <a:prstGeom prst="rect">
            <a:avLst/>
          </a:prstGeom>
        </p:spPr>
      </p:pic>
      <p:sp>
        <p:nvSpPr>
          <p:cNvPr id="512" name="Shape 22">
            <a:extLst>
              <a:ext uri="{FF2B5EF4-FFF2-40B4-BE49-F238E27FC236}">
                <a16:creationId xmlns:a16="http://schemas.microsoft.com/office/drawing/2014/main" id="{257D1437-6240-4E22-4421-F717B7136A78}"/>
              </a:ext>
            </a:extLst>
          </p:cNvPr>
          <p:cNvSpPr/>
          <p:nvPr userDrawn="1"/>
        </p:nvSpPr>
        <p:spPr>
          <a:xfrm>
            <a:off x="10364282" y="86888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13" name="Image 4">
            <a:extLst>
              <a:ext uri="{FF2B5EF4-FFF2-40B4-BE49-F238E27FC236}">
                <a16:creationId xmlns:a16="http://schemas.microsoft.com/office/drawing/2014/main" id="{B9603517-0C73-B1DE-391B-2BCA1DD9CDC6}"/>
              </a:ext>
            </a:extLst>
          </p:cNvPr>
          <p:cNvPicPr>
            <a:picLocks noChangeAspect="1"/>
          </p:cNvPicPr>
          <p:nvPr userDrawn="1"/>
        </p:nvPicPr>
        <p:blipFill>
          <a:blip r:embed="rId44">
            <a:extLst>
              <a:ext uri="{96DAC541-7B7A-43D3-8B79-37D633B846F1}">
                <asvg:svgBlip xmlns:asvg="http://schemas.microsoft.com/office/drawing/2016/SVG/main" r:embed="rId45"/>
              </a:ext>
            </a:extLst>
          </a:blip>
          <a:srcRect t="1771" b="1771"/>
          <a:stretch/>
        </p:blipFill>
        <p:spPr>
          <a:xfrm>
            <a:off x="10479087" y="8787867"/>
            <a:ext cx="728039" cy="702255"/>
          </a:xfrm>
          <a:prstGeom prst="rect">
            <a:avLst/>
          </a:prstGeom>
        </p:spPr>
      </p:pic>
      <p:sp>
        <p:nvSpPr>
          <p:cNvPr id="515" name="Shape 22">
            <a:extLst>
              <a:ext uri="{FF2B5EF4-FFF2-40B4-BE49-F238E27FC236}">
                <a16:creationId xmlns:a16="http://schemas.microsoft.com/office/drawing/2014/main" id="{DA1A0303-67E8-E35A-5A8E-D0C55AA62AB7}"/>
              </a:ext>
            </a:extLst>
          </p:cNvPr>
          <p:cNvSpPr/>
          <p:nvPr userDrawn="1"/>
        </p:nvSpPr>
        <p:spPr>
          <a:xfrm>
            <a:off x="11736387"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16" name="Image 4">
            <a:extLst>
              <a:ext uri="{FF2B5EF4-FFF2-40B4-BE49-F238E27FC236}">
                <a16:creationId xmlns:a16="http://schemas.microsoft.com/office/drawing/2014/main" id="{962D6C7B-4900-4171-93F1-6B063F0FF826}"/>
              </a:ext>
            </a:extLst>
          </p:cNvPr>
          <p:cNvPicPr>
            <a:picLocks noChangeAspect="1"/>
          </p:cNvPicPr>
          <p:nvPr userDrawn="1"/>
        </p:nvPicPr>
        <p:blipFill>
          <a:blip r:embed="rId46">
            <a:extLst>
              <a:ext uri="{96DAC541-7B7A-43D3-8B79-37D633B846F1}">
                <asvg:svgBlip xmlns:asvg="http://schemas.microsoft.com/office/drawing/2016/SVG/main" r:embed="rId47"/>
              </a:ext>
            </a:extLst>
          </a:blip>
          <a:srcRect t="1771" b="1771"/>
          <a:stretch/>
        </p:blipFill>
        <p:spPr>
          <a:xfrm>
            <a:off x="11851192" y="8772624"/>
            <a:ext cx="728039" cy="702255"/>
          </a:xfrm>
          <a:prstGeom prst="rect">
            <a:avLst/>
          </a:prstGeom>
        </p:spPr>
      </p:pic>
      <p:sp>
        <p:nvSpPr>
          <p:cNvPr id="518" name="Shape 22">
            <a:extLst>
              <a:ext uri="{FF2B5EF4-FFF2-40B4-BE49-F238E27FC236}">
                <a16:creationId xmlns:a16="http://schemas.microsoft.com/office/drawing/2014/main" id="{C9F0D2A8-069B-0AB4-EC64-9B713C708AEE}"/>
              </a:ext>
            </a:extLst>
          </p:cNvPr>
          <p:cNvSpPr/>
          <p:nvPr userDrawn="1"/>
        </p:nvSpPr>
        <p:spPr>
          <a:xfrm>
            <a:off x="13107482"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19" name="Image 4">
            <a:extLst>
              <a:ext uri="{FF2B5EF4-FFF2-40B4-BE49-F238E27FC236}">
                <a16:creationId xmlns:a16="http://schemas.microsoft.com/office/drawing/2014/main" id="{C3F243E3-9BA3-DD8C-B269-63D4C73709E0}"/>
              </a:ext>
            </a:extLst>
          </p:cNvPr>
          <p:cNvPicPr>
            <a:picLocks noChangeAspect="1"/>
          </p:cNvPicPr>
          <p:nvPr userDrawn="1"/>
        </p:nvPicPr>
        <p:blipFill>
          <a:blip r:embed="rId48">
            <a:extLst>
              <a:ext uri="{96DAC541-7B7A-43D3-8B79-37D633B846F1}">
                <asvg:svgBlip xmlns:asvg="http://schemas.microsoft.com/office/drawing/2016/SVG/main" r:embed="rId49"/>
              </a:ext>
            </a:extLst>
          </a:blip>
          <a:srcRect t="1771" b="1771"/>
          <a:stretch/>
        </p:blipFill>
        <p:spPr>
          <a:xfrm>
            <a:off x="13222287" y="8772624"/>
            <a:ext cx="728039" cy="702255"/>
          </a:xfrm>
          <a:prstGeom prst="rect">
            <a:avLst/>
          </a:prstGeom>
        </p:spPr>
      </p:pic>
      <p:sp>
        <p:nvSpPr>
          <p:cNvPr id="521" name="Shape 22">
            <a:extLst>
              <a:ext uri="{FF2B5EF4-FFF2-40B4-BE49-F238E27FC236}">
                <a16:creationId xmlns:a16="http://schemas.microsoft.com/office/drawing/2014/main" id="{39E819E6-56D7-F3FD-B41C-8A590E80F588}"/>
              </a:ext>
            </a:extLst>
          </p:cNvPr>
          <p:cNvSpPr/>
          <p:nvPr userDrawn="1"/>
        </p:nvSpPr>
        <p:spPr>
          <a:xfrm>
            <a:off x="14479082" y="86888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22" name="Image 4">
            <a:extLst>
              <a:ext uri="{FF2B5EF4-FFF2-40B4-BE49-F238E27FC236}">
                <a16:creationId xmlns:a16="http://schemas.microsoft.com/office/drawing/2014/main" id="{0DC10E62-7D6A-DB9A-0C29-16D378EC0FC2}"/>
              </a:ext>
            </a:extLst>
          </p:cNvPr>
          <p:cNvPicPr>
            <a:picLocks noChangeAspect="1"/>
          </p:cNvPicPr>
          <p:nvPr userDrawn="1"/>
        </p:nvPicPr>
        <p:blipFill>
          <a:blip r:embed="rId50">
            <a:extLst>
              <a:ext uri="{96DAC541-7B7A-43D3-8B79-37D633B846F1}">
                <asvg:svgBlip xmlns:asvg="http://schemas.microsoft.com/office/drawing/2016/SVG/main" r:embed="rId51"/>
              </a:ext>
            </a:extLst>
          </a:blip>
          <a:srcRect t="1771" b="1771"/>
          <a:stretch/>
        </p:blipFill>
        <p:spPr>
          <a:xfrm>
            <a:off x="14593887" y="8787867"/>
            <a:ext cx="728039" cy="702255"/>
          </a:xfrm>
          <a:prstGeom prst="rect">
            <a:avLst/>
          </a:prstGeom>
        </p:spPr>
      </p:pic>
      <p:sp>
        <p:nvSpPr>
          <p:cNvPr id="524" name="Shape 22">
            <a:extLst>
              <a:ext uri="{FF2B5EF4-FFF2-40B4-BE49-F238E27FC236}">
                <a16:creationId xmlns:a16="http://schemas.microsoft.com/office/drawing/2014/main" id="{14AD2F84-C4D3-1CF6-DCD0-1F1E9E92344C}"/>
              </a:ext>
            </a:extLst>
          </p:cNvPr>
          <p:cNvSpPr/>
          <p:nvPr userDrawn="1"/>
        </p:nvSpPr>
        <p:spPr>
          <a:xfrm>
            <a:off x="15851187"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25" name="Image 4">
            <a:extLst>
              <a:ext uri="{FF2B5EF4-FFF2-40B4-BE49-F238E27FC236}">
                <a16:creationId xmlns:a16="http://schemas.microsoft.com/office/drawing/2014/main" id="{1439B194-171C-087D-9F90-2E5392F7C846}"/>
              </a:ext>
            </a:extLst>
          </p:cNvPr>
          <p:cNvPicPr>
            <a:picLocks noChangeAspect="1"/>
          </p:cNvPicPr>
          <p:nvPr userDrawn="1"/>
        </p:nvPicPr>
        <p:blipFill>
          <a:blip r:embed="rId52">
            <a:extLst>
              <a:ext uri="{96DAC541-7B7A-43D3-8B79-37D633B846F1}">
                <asvg:svgBlip xmlns:asvg="http://schemas.microsoft.com/office/drawing/2016/SVG/main" r:embed="rId53"/>
              </a:ext>
            </a:extLst>
          </a:blip>
          <a:srcRect t="1771" b="1771"/>
          <a:stretch/>
        </p:blipFill>
        <p:spPr>
          <a:xfrm>
            <a:off x="15965992" y="8772624"/>
            <a:ext cx="728039" cy="702255"/>
          </a:xfrm>
          <a:prstGeom prst="rect">
            <a:avLst/>
          </a:prstGeom>
        </p:spPr>
      </p:pic>
      <p:sp>
        <p:nvSpPr>
          <p:cNvPr id="527" name="Shape 22">
            <a:extLst>
              <a:ext uri="{FF2B5EF4-FFF2-40B4-BE49-F238E27FC236}">
                <a16:creationId xmlns:a16="http://schemas.microsoft.com/office/drawing/2014/main" id="{853D3496-F8C2-648E-84D3-05B620B750D1}"/>
              </a:ext>
            </a:extLst>
          </p:cNvPr>
          <p:cNvSpPr/>
          <p:nvPr userDrawn="1"/>
        </p:nvSpPr>
        <p:spPr>
          <a:xfrm>
            <a:off x="17222282"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28" name="Image 4">
            <a:extLst>
              <a:ext uri="{FF2B5EF4-FFF2-40B4-BE49-F238E27FC236}">
                <a16:creationId xmlns:a16="http://schemas.microsoft.com/office/drawing/2014/main" id="{B74C1C3D-7CE3-67F3-85B4-116BDFB26EDF}"/>
              </a:ext>
            </a:extLst>
          </p:cNvPr>
          <p:cNvPicPr>
            <a:picLocks noChangeAspect="1"/>
          </p:cNvPicPr>
          <p:nvPr userDrawn="1"/>
        </p:nvPicPr>
        <p:blipFill>
          <a:blip r:embed="rId54">
            <a:extLst>
              <a:ext uri="{96DAC541-7B7A-43D3-8B79-37D633B846F1}">
                <asvg:svgBlip xmlns:asvg="http://schemas.microsoft.com/office/drawing/2016/SVG/main" r:embed="rId55"/>
              </a:ext>
            </a:extLst>
          </a:blip>
          <a:srcRect t="1771" b="1771"/>
          <a:stretch/>
        </p:blipFill>
        <p:spPr>
          <a:xfrm>
            <a:off x="17337087" y="8772624"/>
            <a:ext cx="728039" cy="702255"/>
          </a:xfrm>
          <a:prstGeom prst="rect">
            <a:avLst/>
          </a:prstGeom>
        </p:spPr>
      </p:pic>
      <p:sp>
        <p:nvSpPr>
          <p:cNvPr id="530" name="Shape 22">
            <a:extLst>
              <a:ext uri="{FF2B5EF4-FFF2-40B4-BE49-F238E27FC236}">
                <a16:creationId xmlns:a16="http://schemas.microsoft.com/office/drawing/2014/main" id="{8EC146F5-18E5-0A78-109D-5015E7C6F0E5}"/>
              </a:ext>
            </a:extLst>
          </p:cNvPr>
          <p:cNvSpPr/>
          <p:nvPr userDrawn="1"/>
        </p:nvSpPr>
        <p:spPr>
          <a:xfrm>
            <a:off x="18594387"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31" name="Image 4">
            <a:extLst>
              <a:ext uri="{FF2B5EF4-FFF2-40B4-BE49-F238E27FC236}">
                <a16:creationId xmlns:a16="http://schemas.microsoft.com/office/drawing/2014/main" id="{E5BDBF3B-57C4-313A-C632-069E4D7335D7}"/>
              </a:ext>
            </a:extLst>
          </p:cNvPr>
          <p:cNvPicPr>
            <a:picLocks noChangeAspect="1"/>
          </p:cNvPicPr>
          <p:nvPr userDrawn="1"/>
        </p:nvPicPr>
        <p:blipFill>
          <a:blip r:embed="rId56">
            <a:extLst>
              <a:ext uri="{96DAC541-7B7A-43D3-8B79-37D633B846F1}">
                <asvg:svgBlip xmlns:asvg="http://schemas.microsoft.com/office/drawing/2016/SVG/main" r:embed="rId57"/>
              </a:ext>
            </a:extLst>
          </a:blip>
          <a:srcRect t="1771" b="1771"/>
          <a:stretch/>
        </p:blipFill>
        <p:spPr>
          <a:xfrm>
            <a:off x="18709192" y="8772624"/>
            <a:ext cx="728039" cy="702255"/>
          </a:xfrm>
          <a:prstGeom prst="rect">
            <a:avLst/>
          </a:prstGeom>
        </p:spPr>
      </p:pic>
      <p:sp>
        <p:nvSpPr>
          <p:cNvPr id="533" name="Shape 22">
            <a:extLst>
              <a:ext uri="{FF2B5EF4-FFF2-40B4-BE49-F238E27FC236}">
                <a16:creationId xmlns:a16="http://schemas.microsoft.com/office/drawing/2014/main" id="{7F452CF4-ACD4-2B16-182E-460FC87D4611}"/>
              </a:ext>
            </a:extLst>
          </p:cNvPr>
          <p:cNvSpPr/>
          <p:nvPr userDrawn="1"/>
        </p:nvSpPr>
        <p:spPr>
          <a:xfrm>
            <a:off x="19965482"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34" name="Image 4">
            <a:extLst>
              <a:ext uri="{FF2B5EF4-FFF2-40B4-BE49-F238E27FC236}">
                <a16:creationId xmlns:a16="http://schemas.microsoft.com/office/drawing/2014/main" id="{A7939404-E6AE-08C3-AE80-5E8116BD5AEB}"/>
              </a:ext>
            </a:extLst>
          </p:cNvPr>
          <p:cNvPicPr>
            <a:picLocks noChangeAspect="1"/>
          </p:cNvPicPr>
          <p:nvPr userDrawn="1"/>
        </p:nvPicPr>
        <p:blipFill>
          <a:blip r:embed="rId58">
            <a:extLst>
              <a:ext uri="{96DAC541-7B7A-43D3-8B79-37D633B846F1}">
                <asvg:svgBlip xmlns:asvg="http://schemas.microsoft.com/office/drawing/2016/SVG/main" r:embed="rId59"/>
              </a:ext>
            </a:extLst>
          </a:blip>
          <a:srcRect t="1771" b="1771"/>
          <a:stretch/>
        </p:blipFill>
        <p:spPr>
          <a:xfrm>
            <a:off x="20080287" y="8772624"/>
            <a:ext cx="728039" cy="702255"/>
          </a:xfrm>
          <a:prstGeom prst="rect">
            <a:avLst/>
          </a:prstGeom>
        </p:spPr>
      </p:pic>
      <p:sp>
        <p:nvSpPr>
          <p:cNvPr id="536" name="Shape 22">
            <a:extLst>
              <a:ext uri="{FF2B5EF4-FFF2-40B4-BE49-F238E27FC236}">
                <a16:creationId xmlns:a16="http://schemas.microsoft.com/office/drawing/2014/main" id="{4674E41B-EFAE-11D5-3EE9-6BCDF2019A44}"/>
              </a:ext>
            </a:extLst>
          </p:cNvPr>
          <p:cNvSpPr/>
          <p:nvPr userDrawn="1"/>
        </p:nvSpPr>
        <p:spPr>
          <a:xfrm>
            <a:off x="21337082" y="86735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37" name="Image 4">
            <a:extLst>
              <a:ext uri="{FF2B5EF4-FFF2-40B4-BE49-F238E27FC236}">
                <a16:creationId xmlns:a16="http://schemas.microsoft.com/office/drawing/2014/main" id="{0EC6FA64-5B31-F31C-B199-25E097194484}"/>
              </a:ext>
            </a:extLst>
          </p:cNvPr>
          <p:cNvPicPr>
            <a:picLocks noChangeAspect="1"/>
          </p:cNvPicPr>
          <p:nvPr userDrawn="1"/>
        </p:nvPicPr>
        <p:blipFill>
          <a:blip r:embed="rId60">
            <a:extLst>
              <a:ext uri="{96DAC541-7B7A-43D3-8B79-37D633B846F1}">
                <asvg:svgBlip xmlns:asvg="http://schemas.microsoft.com/office/drawing/2016/SVG/main" r:embed="rId61"/>
              </a:ext>
            </a:extLst>
          </a:blip>
          <a:srcRect t="1771" b="1771"/>
          <a:stretch/>
        </p:blipFill>
        <p:spPr>
          <a:xfrm>
            <a:off x="21451887" y="8772624"/>
            <a:ext cx="728039" cy="702255"/>
          </a:xfrm>
          <a:prstGeom prst="rect">
            <a:avLst/>
          </a:prstGeom>
        </p:spPr>
      </p:pic>
      <p:sp>
        <p:nvSpPr>
          <p:cNvPr id="539" name="Shape 22">
            <a:extLst>
              <a:ext uri="{FF2B5EF4-FFF2-40B4-BE49-F238E27FC236}">
                <a16:creationId xmlns:a16="http://schemas.microsoft.com/office/drawing/2014/main" id="{495986F8-D76E-950B-85A7-4C79400A29AC}"/>
              </a:ext>
            </a:extLst>
          </p:cNvPr>
          <p:cNvSpPr/>
          <p:nvPr userDrawn="1"/>
        </p:nvSpPr>
        <p:spPr>
          <a:xfrm>
            <a:off x="2134682" y="105176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40" name="Image 4">
            <a:extLst>
              <a:ext uri="{FF2B5EF4-FFF2-40B4-BE49-F238E27FC236}">
                <a16:creationId xmlns:a16="http://schemas.microsoft.com/office/drawing/2014/main" id="{92A0D467-FAF7-F681-F6B0-1764D6555B3B}"/>
              </a:ext>
            </a:extLst>
          </p:cNvPr>
          <p:cNvPicPr>
            <a:picLocks noChangeAspect="1"/>
          </p:cNvPicPr>
          <p:nvPr userDrawn="1"/>
        </p:nvPicPr>
        <p:blipFill>
          <a:blip r:embed="rId62">
            <a:extLst>
              <a:ext uri="{96DAC541-7B7A-43D3-8B79-37D633B846F1}">
                <asvg:svgBlip xmlns:asvg="http://schemas.microsoft.com/office/drawing/2016/SVG/main" r:embed="rId63"/>
              </a:ext>
            </a:extLst>
          </a:blip>
          <a:srcRect t="1771" b="1771"/>
          <a:stretch/>
        </p:blipFill>
        <p:spPr>
          <a:xfrm>
            <a:off x="2249487" y="10616667"/>
            <a:ext cx="728039" cy="702255"/>
          </a:xfrm>
          <a:prstGeom prst="rect">
            <a:avLst/>
          </a:prstGeom>
        </p:spPr>
      </p:pic>
      <p:sp>
        <p:nvSpPr>
          <p:cNvPr id="542" name="Shape 22">
            <a:extLst>
              <a:ext uri="{FF2B5EF4-FFF2-40B4-BE49-F238E27FC236}">
                <a16:creationId xmlns:a16="http://schemas.microsoft.com/office/drawing/2014/main" id="{4F4E315C-67EE-6736-5CD6-CE3B35BCA3AD}"/>
              </a:ext>
            </a:extLst>
          </p:cNvPr>
          <p:cNvSpPr/>
          <p:nvPr userDrawn="1"/>
        </p:nvSpPr>
        <p:spPr>
          <a:xfrm>
            <a:off x="3506787"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43" name="Image 4">
            <a:extLst>
              <a:ext uri="{FF2B5EF4-FFF2-40B4-BE49-F238E27FC236}">
                <a16:creationId xmlns:a16="http://schemas.microsoft.com/office/drawing/2014/main" id="{884578B0-0B92-D6C3-6EB3-4FAA27612DAB}"/>
              </a:ext>
            </a:extLst>
          </p:cNvPr>
          <p:cNvPicPr>
            <a:picLocks noChangeAspect="1"/>
          </p:cNvPicPr>
          <p:nvPr userDrawn="1"/>
        </p:nvPicPr>
        <p:blipFill>
          <a:blip r:embed="rId64">
            <a:extLst>
              <a:ext uri="{96DAC541-7B7A-43D3-8B79-37D633B846F1}">
                <asvg:svgBlip xmlns:asvg="http://schemas.microsoft.com/office/drawing/2016/SVG/main" r:embed="rId65"/>
              </a:ext>
            </a:extLst>
          </a:blip>
          <a:srcRect t="1771" b="1771"/>
          <a:stretch/>
        </p:blipFill>
        <p:spPr>
          <a:xfrm>
            <a:off x="3621592" y="10601424"/>
            <a:ext cx="728039" cy="702255"/>
          </a:xfrm>
          <a:prstGeom prst="rect">
            <a:avLst/>
          </a:prstGeom>
        </p:spPr>
      </p:pic>
      <p:sp>
        <p:nvSpPr>
          <p:cNvPr id="545" name="Shape 22">
            <a:extLst>
              <a:ext uri="{FF2B5EF4-FFF2-40B4-BE49-F238E27FC236}">
                <a16:creationId xmlns:a16="http://schemas.microsoft.com/office/drawing/2014/main" id="{609ABD42-DF74-8D26-21A2-EE9BABC498F5}"/>
              </a:ext>
            </a:extLst>
          </p:cNvPr>
          <p:cNvSpPr/>
          <p:nvPr userDrawn="1"/>
        </p:nvSpPr>
        <p:spPr>
          <a:xfrm>
            <a:off x="4877882"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46" name="Image 4">
            <a:extLst>
              <a:ext uri="{FF2B5EF4-FFF2-40B4-BE49-F238E27FC236}">
                <a16:creationId xmlns:a16="http://schemas.microsoft.com/office/drawing/2014/main" id="{0C38063C-FF5D-6DAE-7938-12CCAA68C845}"/>
              </a:ext>
            </a:extLst>
          </p:cNvPr>
          <p:cNvPicPr>
            <a:picLocks noChangeAspect="1"/>
          </p:cNvPicPr>
          <p:nvPr userDrawn="1"/>
        </p:nvPicPr>
        <p:blipFill>
          <a:blip r:embed="rId66">
            <a:extLst>
              <a:ext uri="{96DAC541-7B7A-43D3-8B79-37D633B846F1}">
                <asvg:svgBlip xmlns:asvg="http://schemas.microsoft.com/office/drawing/2016/SVG/main" r:embed="rId67"/>
              </a:ext>
            </a:extLst>
          </a:blip>
          <a:srcRect t="1771" b="1771"/>
          <a:stretch/>
        </p:blipFill>
        <p:spPr>
          <a:xfrm>
            <a:off x="4992687" y="10601424"/>
            <a:ext cx="728039" cy="702255"/>
          </a:xfrm>
          <a:prstGeom prst="rect">
            <a:avLst/>
          </a:prstGeom>
        </p:spPr>
      </p:pic>
      <p:sp>
        <p:nvSpPr>
          <p:cNvPr id="548" name="Shape 22">
            <a:extLst>
              <a:ext uri="{FF2B5EF4-FFF2-40B4-BE49-F238E27FC236}">
                <a16:creationId xmlns:a16="http://schemas.microsoft.com/office/drawing/2014/main" id="{F9EC5D2C-5B96-A97E-0DDE-941185531CF9}"/>
              </a:ext>
            </a:extLst>
          </p:cNvPr>
          <p:cNvSpPr/>
          <p:nvPr userDrawn="1"/>
        </p:nvSpPr>
        <p:spPr>
          <a:xfrm>
            <a:off x="6249482" y="105176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49" name="Image 4">
            <a:extLst>
              <a:ext uri="{FF2B5EF4-FFF2-40B4-BE49-F238E27FC236}">
                <a16:creationId xmlns:a16="http://schemas.microsoft.com/office/drawing/2014/main" id="{1F88B337-0B2F-8F9F-A648-CADBA2EE71E4}"/>
              </a:ext>
            </a:extLst>
          </p:cNvPr>
          <p:cNvPicPr>
            <a:picLocks noChangeAspect="1"/>
          </p:cNvPicPr>
          <p:nvPr userDrawn="1"/>
        </p:nvPicPr>
        <p:blipFill>
          <a:blip r:embed="rId68">
            <a:extLst>
              <a:ext uri="{96DAC541-7B7A-43D3-8B79-37D633B846F1}">
                <asvg:svgBlip xmlns:asvg="http://schemas.microsoft.com/office/drawing/2016/SVG/main" r:embed="rId69"/>
              </a:ext>
            </a:extLst>
          </a:blip>
          <a:srcRect t="1771" b="1771"/>
          <a:stretch/>
        </p:blipFill>
        <p:spPr>
          <a:xfrm>
            <a:off x="6364287" y="10616667"/>
            <a:ext cx="728039" cy="702255"/>
          </a:xfrm>
          <a:prstGeom prst="rect">
            <a:avLst/>
          </a:prstGeom>
        </p:spPr>
      </p:pic>
      <p:sp>
        <p:nvSpPr>
          <p:cNvPr id="551" name="Shape 22">
            <a:extLst>
              <a:ext uri="{FF2B5EF4-FFF2-40B4-BE49-F238E27FC236}">
                <a16:creationId xmlns:a16="http://schemas.microsoft.com/office/drawing/2014/main" id="{A7AD39E2-7764-635C-50B1-A9CCD552DC68}"/>
              </a:ext>
            </a:extLst>
          </p:cNvPr>
          <p:cNvSpPr/>
          <p:nvPr userDrawn="1"/>
        </p:nvSpPr>
        <p:spPr>
          <a:xfrm>
            <a:off x="7621587"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52" name="Image 4">
            <a:extLst>
              <a:ext uri="{FF2B5EF4-FFF2-40B4-BE49-F238E27FC236}">
                <a16:creationId xmlns:a16="http://schemas.microsoft.com/office/drawing/2014/main" id="{FE678F09-3063-1813-3276-191DBB1E2875}"/>
              </a:ext>
            </a:extLst>
          </p:cNvPr>
          <p:cNvPicPr>
            <a:picLocks noChangeAspect="1"/>
          </p:cNvPicPr>
          <p:nvPr userDrawn="1"/>
        </p:nvPicPr>
        <p:blipFill>
          <a:blip r:embed="rId70">
            <a:extLst>
              <a:ext uri="{96DAC541-7B7A-43D3-8B79-37D633B846F1}">
                <asvg:svgBlip xmlns:asvg="http://schemas.microsoft.com/office/drawing/2016/SVG/main" r:embed="rId71"/>
              </a:ext>
            </a:extLst>
          </a:blip>
          <a:srcRect t="1771" b="1771"/>
          <a:stretch/>
        </p:blipFill>
        <p:spPr>
          <a:xfrm>
            <a:off x="7736392" y="10601424"/>
            <a:ext cx="728039" cy="702255"/>
          </a:xfrm>
          <a:prstGeom prst="rect">
            <a:avLst/>
          </a:prstGeom>
        </p:spPr>
      </p:pic>
      <p:sp>
        <p:nvSpPr>
          <p:cNvPr id="554" name="Shape 22">
            <a:extLst>
              <a:ext uri="{FF2B5EF4-FFF2-40B4-BE49-F238E27FC236}">
                <a16:creationId xmlns:a16="http://schemas.microsoft.com/office/drawing/2014/main" id="{F56DCAF6-894F-BC14-0270-26773507480F}"/>
              </a:ext>
            </a:extLst>
          </p:cNvPr>
          <p:cNvSpPr/>
          <p:nvPr userDrawn="1"/>
        </p:nvSpPr>
        <p:spPr>
          <a:xfrm>
            <a:off x="8992682"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55" name="Image 4">
            <a:extLst>
              <a:ext uri="{FF2B5EF4-FFF2-40B4-BE49-F238E27FC236}">
                <a16:creationId xmlns:a16="http://schemas.microsoft.com/office/drawing/2014/main" id="{9A69507F-D357-3877-FFC2-C74B522D5F6E}"/>
              </a:ext>
            </a:extLst>
          </p:cNvPr>
          <p:cNvPicPr>
            <a:picLocks noChangeAspect="1"/>
          </p:cNvPicPr>
          <p:nvPr userDrawn="1"/>
        </p:nvPicPr>
        <p:blipFill>
          <a:blip r:embed="rId72">
            <a:extLst>
              <a:ext uri="{96DAC541-7B7A-43D3-8B79-37D633B846F1}">
                <asvg:svgBlip xmlns:asvg="http://schemas.microsoft.com/office/drawing/2016/SVG/main" r:embed="rId73"/>
              </a:ext>
            </a:extLst>
          </a:blip>
          <a:srcRect t="1771" b="1771"/>
          <a:stretch/>
        </p:blipFill>
        <p:spPr>
          <a:xfrm>
            <a:off x="9107487" y="10601424"/>
            <a:ext cx="728039" cy="702255"/>
          </a:xfrm>
          <a:prstGeom prst="rect">
            <a:avLst/>
          </a:prstGeom>
        </p:spPr>
      </p:pic>
      <p:sp>
        <p:nvSpPr>
          <p:cNvPr id="557" name="Shape 22">
            <a:extLst>
              <a:ext uri="{FF2B5EF4-FFF2-40B4-BE49-F238E27FC236}">
                <a16:creationId xmlns:a16="http://schemas.microsoft.com/office/drawing/2014/main" id="{C60C239C-5DDD-6B06-24FD-35C4F8F50F62}"/>
              </a:ext>
            </a:extLst>
          </p:cNvPr>
          <p:cNvSpPr/>
          <p:nvPr userDrawn="1"/>
        </p:nvSpPr>
        <p:spPr>
          <a:xfrm>
            <a:off x="10364282" y="10517610"/>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58" name="Image 4">
            <a:extLst>
              <a:ext uri="{FF2B5EF4-FFF2-40B4-BE49-F238E27FC236}">
                <a16:creationId xmlns:a16="http://schemas.microsoft.com/office/drawing/2014/main" id="{0F367D0C-960A-6AD2-DA67-66D51C2D8564}"/>
              </a:ext>
            </a:extLst>
          </p:cNvPr>
          <p:cNvPicPr>
            <a:picLocks noChangeAspect="1"/>
          </p:cNvPicPr>
          <p:nvPr userDrawn="1"/>
        </p:nvPicPr>
        <p:blipFill>
          <a:blip r:embed="rId74">
            <a:extLst>
              <a:ext uri="{96DAC541-7B7A-43D3-8B79-37D633B846F1}">
                <asvg:svgBlip xmlns:asvg="http://schemas.microsoft.com/office/drawing/2016/SVG/main" r:embed="rId75"/>
              </a:ext>
            </a:extLst>
          </a:blip>
          <a:srcRect t="1771" b="1771"/>
          <a:stretch/>
        </p:blipFill>
        <p:spPr>
          <a:xfrm>
            <a:off x="10479087" y="10616667"/>
            <a:ext cx="728039" cy="702255"/>
          </a:xfrm>
          <a:prstGeom prst="rect">
            <a:avLst/>
          </a:prstGeom>
        </p:spPr>
      </p:pic>
      <p:sp>
        <p:nvSpPr>
          <p:cNvPr id="560" name="Shape 22">
            <a:extLst>
              <a:ext uri="{FF2B5EF4-FFF2-40B4-BE49-F238E27FC236}">
                <a16:creationId xmlns:a16="http://schemas.microsoft.com/office/drawing/2014/main" id="{F2D1055E-7923-86EA-C5F1-BF50E93B39C8}"/>
              </a:ext>
            </a:extLst>
          </p:cNvPr>
          <p:cNvSpPr/>
          <p:nvPr userDrawn="1"/>
        </p:nvSpPr>
        <p:spPr>
          <a:xfrm>
            <a:off x="11736387"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61" name="Image 4">
            <a:extLst>
              <a:ext uri="{FF2B5EF4-FFF2-40B4-BE49-F238E27FC236}">
                <a16:creationId xmlns:a16="http://schemas.microsoft.com/office/drawing/2014/main" id="{6E247E73-8C20-6068-52FD-BC32D793AF52}"/>
              </a:ext>
            </a:extLst>
          </p:cNvPr>
          <p:cNvPicPr>
            <a:picLocks noChangeAspect="1"/>
          </p:cNvPicPr>
          <p:nvPr userDrawn="1"/>
        </p:nvPicPr>
        <p:blipFill>
          <a:blip r:embed="rId76">
            <a:extLst>
              <a:ext uri="{96DAC541-7B7A-43D3-8B79-37D633B846F1}">
                <asvg:svgBlip xmlns:asvg="http://schemas.microsoft.com/office/drawing/2016/SVG/main" r:embed="rId77"/>
              </a:ext>
            </a:extLst>
          </a:blip>
          <a:srcRect t="1771" b="1771"/>
          <a:stretch/>
        </p:blipFill>
        <p:spPr>
          <a:xfrm>
            <a:off x="11851192" y="10601424"/>
            <a:ext cx="728039" cy="702255"/>
          </a:xfrm>
          <a:prstGeom prst="rect">
            <a:avLst/>
          </a:prstGeom>
        </p:spPr>
      </p:pic>
      <p:sp>
        <p:nvSpPr>
          <p:cNvPr id="563" name="Shape 22">
            <a:extLst>
              <a:ext uri="{FF2B5EF4-FFF2-40B4-BE49-F238E27FC236}">
                <a16:creationId xmlns:a16="http://schemas.microsoft.com/office/drawing/2014/main" id="{EA807B4F-FA63-4366-3862-97E93F397955}"/>
              </a:ext>
            </a:extLst>
          </p:cNvPr>
          <p:cNvSpPr/>
          <p:nvPr userDrawn="1"/>
        </p:nvSpPr>
        <p:spPr>
          <a:xfrm>
            <a:off x="13107482"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64" name="Image 4">
            <a:extLst>
              <a:ext uri="{FF2B5EF4-FFF2-40B4-BE49-F238E27FC236}">
                <a16:creationId xmlns:a16="http://schemas.microsoft.com/office/drawing/2014/main" id="{DC423B78-7E43-72D6-EC5F-61D13A6D3DD6}"/>
              </a:ext>
            </a:extLst>
          </p:cNvPr>
          <p:cNvPicPr>
            <a:picLocks noChangeAspect="1"/>
          </p:cNvPicPr>
          <p:nvPr userDrawn="1"/>
        </p:nvPicPr>
        <p:blipFill>
          <a:blip r:embed="rId78">
            <a:extLst>
              <a:ext uri="{96DAC541-7B7A-43D3-8B79-37D633B846F1}">
                <asvg:svgBlip xmlns:asvg="http://schemas.microsoft.com/office/drawing/2016/SVG/main" r:embed="rId79"/>
              </a:ext>
            </a:extLst>
          </a:blip>
          <a:srcRect t="1771" b="1771"/>
          <a:stretch/>
        </p:blipFill>
        <p:spPr>
          <a:xfrm>
            <a:off x="13222287" y="10601424"/>
            <a:ext cx="728039" cy="702255"/>
          </a:xfrm>
          <a:prstGeom prst="rect">
            <a:avLst/>
          </a:prstGeom>
        </p:spPr>
      </p:pic>
      <p:sp>
        <p:nvSpPr>
          <p:cNvPr id="569" name="Shape 22">
            <a:extLst>
              <a:ext uri="{FF2B5EF4-FFF2-40B4-BE49-F238E27FC236}">
                <a16:creationId xmlns:a16="http://schemas.microsoft.com/office/drawing/2014/main" id="{29520B39-DC81-FC00-3B1B-7F9A2DD52836}"/>
              </a:ext>
            </a:extLst>
          </p:cNvPr>
          <p:cNvSpPr/>
          <p:nvPr userDrawn="1"/>
        </p:nvSpPr>
        <p:spPr>
          <a:xfrm>
            <a:off x="15851187"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sp>
        <p:nvSpPr>
          <p:cNvPr id="572" name="Shape 22">
            <a:extLst>
              <a:ext uri="{FF2B5EF4-FFF2-40B4-BE49-F238E27FC236}">
                <a16:creationId xmlns:a16="http://schemas.microsoft.com/office/drawing/2014/main" id="{BB7DB54F-988C-1C0B-1A6A-1E91594B8BF1}"/>
              </a:ext>
            </a:extLst>
          </p:cNvPr>
          <p:cNvSpPr/>
          <p:nvPr userDrawn="1"/>
        </p:nvSpPr>
        <p:spPr>
          <a:xfrm>
            <a:off x="17222282"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73" name="Image 4">
            <a:extLst>
              <a:ext uri="{FF2B5EF4-FFF2-40B4-BE49-F238E27FC236}">
                <a16:creationId xmlns:a16="http://schemas.microsoft.com/office/drawing/2014/main" id="{792206A4-A036-1262-2FEB-33307960C6CA}"/>
              </a:ext>
            </a:extLst>
          </p:cNvPr>
          <p:cNvPicPr>
            <a:picLocks noChangeAspect="1"/>
          </p:cNvPicPr>
          <p:nvPr userDrawn="1"/>
        </p:nvPicPr>
        <p:blipFill>
          <a:blip r:embed="rId80">
            <a:extLst>
              <a:ext uri="{96DAC541-7B7A-43D3-8B79-37D633B846F1}">
                <asvg:svgBlip xmlns:asvg="http://schemas.microsoft.com/office/drawing/2016/SVG/main" r:embed="rId81"/>
              </a:ext>
            </a:extLst>
          </a:blip>
          <a:srcRect t="1771" b="1771"/>
          <a:stretch/>
        </p:blipFill>
        <p:spPr>
          <a:xfrm>
            <a:off x="17337087" y="10601424"/>
            <a:ext cx="728039" cy="702255"/>
          </a:xfrm>
          <a:prstGeom prst="rect">
            <a:avLst/>
          </a:prstGeom>
        </p:spPr>
      </p:pic>
      <p:sp>
        <p:nvSpPr>
          <p:cNvPr id="575" name="Shape 22">
            <a:extLst>
              <a:ext uri="{FF2B5EF4-FFF2-40B4-BE49-F238E27FC236}">
                <a16:creationId xmlns:a16="http://schemas.microsoft.com/office/drawing/2014/main" id="{A532CB85-40BC-3D11-211F-EB2DDBD82BF3}"/>
              </a:ext>
            </a:extLst>
          </p:cNvPr>
          <p:cNvSpPr/>
          <p:nvPr userDrawn="1"/>
        </p:nvSpPr>
        <p:spPr>
          <a:xfrm>
            <a:off x="18594387"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76" name="Image 4">
            <a:extLst>
              <a:ext uri="{FF2B5EF4-FFF2-40B4-BE49-F238E27FC236}">
                <a16:creationId xmlns:a16="http://schemas.microsoft.com/office/drawing/2014/main" id="{09F00950-67F8-E6A6-78AC-A23A5D9C2FBF}"/>
              </a:ext>
            </a:extLst>
          </p:cNvPr>
          <p:cNvPicPr>
            <a:picLocks noChangeAspect="1"/>
          </p:cNvPicPr>
          <p:nvPr userDrawn="1"/>
        </p:nvPicPr>
        <p:blipFill>
          <a:blip r:embed="rId82">
            <a:extLst>
              <a:ext uri="{96DAC541-7B7A-43D3-8B79-37D633B846F1}">
                <asvg:svgBlip xmlns:asvg="http://schemas.microsoft.com/office/drawing/2016/SVG/main" r:embed="rId83"/>
              </a:ext>
            </a:extLst>
          </a:blip>
          <a:srcRect t="1771" b="1771"/>
          <a:stretch/>
        </p:blipFill>
        <p:spPr>
          <a:xfrm>
            <a:off x="18709192" y="10601424"/>
            <a:ext cx="728039" cy="702255"/>
          </a:xfrm>
          <a:prstGeom prst="rect">
            <a:avLst/>
          </a:prstGeom>
        </p:spPr>
      </p:pic>
      <p:sp>
        <p:nvSpPr>
          <p:cNvPr id="578" name="Shape 22">
            <a:extLst>
              <a:ext uri="{FF2B5EF4-FFF2-40B4-BE49-F238E27FC236}">
                <a16:creationId xmlns:a16="http://schemas.microsoft.com/office/drawing/2014/main" id="{0FB2D0BE-2B28-EDAF-83A2-E225A2C25315}"/>
              </a:ext>
            </a:extLst>
          </p:cNvPr>
          <p:cNvSpPr/>
          <p:nvPr userDrawn="1"/>
        </p:nvSpPr>
        <p:spPr>
          <a:xfrm>
            <a:off x="19965482"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79" name="Image 4">
            <a:extLst>
              <a:ext uri="{FF2B5EF4-FFF2-40B4-BE49-F238E27FC236}">
                <a16:creationId xmlns:a16="http://schemas.microsoft.com/office/drawing/2014/main" id="{C497AD31-38D4-201E-B6B4-AAD3DDAE3764}"/>
              </a:ext>
            </a:extLst>
          </p:cNvPr>
          <p:cNvPicPr>
            <a:picLocks noChangeAspect="1"/>
          </p:cNvPicPr>
          <p:nvPr userDrawn="1"/>
        </p:nvPicPr>
        <p:blipFill>
          <a:blip r:embed="rId84">
            <a:extLst>
              <a:ext uri="{96DAC541-7B7A-43D3-8B79-37D633B846F1}">
                <asvg:svgBlip xmlns:asvg="http://schemas.microsoft.com/office/drawing/2016/SVG/main" r:embed="rId85"/>
              </a:ext>
            </a:extLst>
          </a:blip>
          <a:srcRect t="1771" b="1771"/>
          <a:stretch/>
        </p:blipFill>
        <p:spPr>
          <a:xfrm>
            <a:off x="20080287" y="10601424"/>
            <a:ext cx="728039" cy="702255"/>
          </a:xfrm>
          <a:prstGeom prst="rect">
            <a:avLst/>
          </a:prstGeom>
        </p:spPr>
      </p:pic>
      <p:sp>
        <p:nvSpPr>
          <p:cNvPr id="581" name="Shape 22">
            <a:extLst>
              <a:ext uri="{FF2B5EF4-FFF2-40B4-BE49-F238E27FC236}">
                <a16:creationId xmlns:a16="http://schemas.microsoft.com/office/drawing/2014/main" id="{2FFF5FB9-C463-AF40-BDEF-4A0757F13C7E}"/>
              </a:ext>
            </a:extLst>
          </p:cNvPr>
          <p:cNvSpPr/>
          <p:nvPr userDrawn="1"/>
        </p:nvSpPr>
        <p:spPr>
          <a:xfrm>
            <a:off x="21337082" y="10502367"/>
            <a:ext cx="936629" cy="899158"/>
          </a:xfrm>
          <a:prstGeom prst="roundRect">
            <a:avLst>
              <a:gd name="adj" fmla="val 0"/>
            </a:avLst>
          </a:prstGeom>
          <a:solidFill>
            <a:schemeClr val="bg2"/>
          </a:solidFill>
          <a:ln w="6320">
            <a:solidFill>
              <a:srgbClr val="E8E6E4"/>
            </a:solidFill>
            <a:prstDash val="dash"/>
          </a:ln>
        </p:spPr>
        <p:txBody>
          <a:bodyPr/>
          <a:lstStyle/>
          <a:p>
            <a:endParaRPr lang="en-US" sz="12800"/>
          </a:p>
        </p:txBody>
      </p:sp>
      <p:pic>
        <p:nvPicPr>
          <p:cNvPr id="582" name="Image 4">
            <a:extLst>
              <a:ext uri="{FF2B5EF4-FFF2-40B4-BE49-F238E27FC236}">
                <a16:creationId xmlns:a16="http://schemas.microsoft.com/office/drawing/2014/main" id="{CE7E8E2D-CC64-E0E6-9A0C-08D6D81D7C5B}"/>
              </a:ext>
            </a:extLst>
          </p:cNvPr>
          <p:cNvPicPr>
            <a:picLocks noChangeAspect="1"/>
          </p:cNvPicPr>
          <p:nvPr userDrawn="1"/>
        </p:nvPicPr>
        <p:blipFill>
          <a:blip r:embed="rId86">
            <a:extLst>
              <a:ext uri="{96DAC541-7B7A-43D3-8B79-37D633B846F1}">
                <asvg:svgBlip xmlns:asvg="http://schemas.microsoft.com/office/drawing/2016/SVG/main" r:embed="rId87"/>
              </a:ext>
            </a:extLst>
          </a:blip>
          <a:srcRect t="1771" b="1771"/>
          <a:stretch/>
        </p:blipFill>
        <p:spPr>
          <a:xfrm>
            <a:off x="21451887" y="10601424"/>
            <a:ext cx="728039" cy="702255"/>
          </a:xfrm>
          <a:prstGeom prst="rect">
            <a:avLst/>
          </a:prstGeom>
        </p:spPr>
      </p:pic>
      <p:pic>
        <p:nvPicPr>
          <p:cNvPr id="423" name="Image 4">
            <a:extLst>
              <a:ext uri="{FF2B5EF4-FFF2-40B4-BE49-F238E27FC236}">
                <a16:creationId xmlns:a16="http://schemas.microsoft.com/office/drawing/2014/main" id="{31233857-A0DA-6E4B-1286-58F9B98A95C8}"/>
              </a:ext>
            </a:extLst>
          </p:cNvPr>
          <p:cNvPicPr>
            <a:picLocks noChangeAspect="1"/>
          </p:cNvPicPr>
          <p:nvPr userDrawn="1"/>
        </p:nvPicPr>
        <p:blipFill>
          <a:blip r:embed="rId88">
            <a:extLst>
              <a:ext uri="{96DAC541-7B7A-43D3-8B79-37D633B846F1}">
                <asvg:svgBlip xmlns:asvg="http://schemas.microsoft.com/office/drawing/2016/SVG/main" r:embed="rId89"/>
              </a:ext>
            </a:extLst>
          </a:blip>
          <a:srcRect t="1771" b="1771"/>
          <a:stretch/>
        </p:blipFill>
        <p:spPr>
          <a:xfrm>
            <a:off x="14593887" y="10616667"/>
            <a:ext cx="728039" cy="702255"/>
          </a:xfrm>
          <a:prstGeom prst="rect">
            <a:avLst/>
          </a:prstGeom>
        </p:spPr>
      </p:pic>
      <p:pic>
        <p:nvPicPr>
          <p:cNvPr id="426" name="Image 4">
            <a:extLst>
              <a:ext uri="{FF2B5EF4-FFF2-40B4-BE49-F238E27FC236}">
                <a16:creationId xmlns:a16="http://schemas.microsoft.com/office/drawing/2014/main" id="{1E96D5BF-E905-413A-9157-62B18FB438EB}"/>
              </a:ext>
            </a:extLst>
          </p:cNvPr>
          <p:cNvPicPr>
            <a:picLocks noChangeAspect="1"/>
          </p:cNvPicPr>
          <p:nvPr userDrawn="1"/>
        </p:nvPicPr>
        <p:blipFill>
          <a:blip r:embed="rId90">
            <a:extLst>
              <a:ext uri="{96DAC541-7B7A-43D3-8B79-37D633B846F1}">
                <asvg:svgBlip xmlns:asvg="http://schemas.microsoft.com/office/drawing/2016/SVG/main" r:embed="rId91"/>
              </a:ext>
            </a:extLst>
          </a:blip>
          <a:srcRect t="1771" b="1771"/>
          <a:stretch/>
        </p:blipFill>
        <p:spPr>
          <a:xfrm>
            <a:off x="15965992" y="10601424"/>
            <a:ext cx="728039" cy="702255"/>
          </a:xfrm>
          <a:prstGeom prst="rect">
            <a:avLst/>
          </a:prstGeom>
        </p:spPr>
      </p:pic>
      <p:pic>
        <p:nvPicPr>
          <p:cNvPr id="594" name="Graphic 593">
            <a:extLst>
              <a:ext uri="{FF2B5EF4-FFF2-40B4-BE49-F238E27FC236}">
                <a16:creationId xmlns:a16="http://schemas.microsoft.com/office/drawing/2014/main" id="{86093930-2A9F-677A-B592-734427B87D89}"/>
              </a:ext>
            </a:extLst>
          </p:cNvPr>
          <p:cNvPicPr>
            <a:picLocks noChangeAspect="1"/>
          </p:cNvPicPr>
          <p:nvPr userDrawn="1"/>
        </p:nvPicPr>
        <p:blipFill>
          <a:blip r:embed="rId92">
            <a:extLst>
              <a:ext uri="{96DAC541-7B7A-43D3-8B79-37D633B846F1}">
                <asvg:svgBlip xmlns:asvg="http://schemas.microsoft.com/office/drawing/2016/SVG/main" r:embed="rId93"/>
              </a:ext>
            </a:extLst>
          </a:blip>
          <a:stretch>
            <a:fillRect/>
          </a:stretch>
        </p:blipFill>
        <p:spPr>
          <a:xfrm>
            <a:off x="534987" y="13030200"/>
            <a:ext cx="1828800" cy="540000"/>
          </a:xfrm>
          <a:prstGeom prst="rect">
            <a:avLst/>
          </a:prstGeom>
        </p:spPr>
      </p:pic>
      <p:sp>
        <p:nvSpPr>
          <p:cNvPr id="33" name="TextBox 32">
            <a:extLst>
              <a:ext uri="{FF2B5EF4-FFF2-40B4-BE49-F238E27FC236}">
                <a16:creationId xmlns:a16="http://schemas.microsoft.com/office/drawing/2014/main" id="{0252E466-B525-7768-F389-41EF1384A2B5}"/>
              </a:ext>
            </a:extLst>
          </p:cNvPr>
          <p:cNvSpPr txBox="1"/>
          <p:nvPr userDrawn="1"/>
        </p:nvSpPr>
        <p:spPr>
          <a:xfrm>
            <a:off x="11393076" y="2363809"/>
            <a:ext cx="6500813" cy="1138773"/>
          </a:xfrm>
          <a:prstGeom prst="rect">
            <a:avLst/>
          </a:prstGeom>
          <a:noFill/>
        </p:spPr>
        <p:txBody>
          <a:bodyPr wrap="square" rtlCol="0">
            <a:spAutoFit/>
          </a:bodyPr>
          <a:lstStyle/>
          <a:p>
            <a:pPr marL="0" marR="0" lvl="0" indent="0" algn="l" defTabSz="2438522" rtl="0" eaLnBrk="1" fontAlgn="auto" latinLnBrk="0" hangingPunct="1">
              <a:lnSpc>
                <a:spcPct val="150000"/>
              </a:lnSpc>
              <a:spcBef>
                <a:spcPts val="0"/>
              </a:spcBef>
              <a:spcAft>
                <a:spcPts val="0"/>
              </a:spcAft>
              <a:buClrTx/>
              <a:buSzTx/>
              <a:buFontTx/>
              <a:buNone/>
              <a:tabLst/>
              <a:defRPr/>
            </a:pPr>
            <a:r>
              <a:rPr lang="en-US" sz="2400" kern="0" spc="-10" dirty="0">
                <a:solidFill>
                  <a:srgbClr val="474543">
                    <a:alpha val="99000"/>
                  </a:srgbClr>
                </a:solidFill>
                <a:latin typeface="+mn-lt"/>
              </a:rPr>
              <a:t>Light colors from the palette should be used to not take away from the supporting content</a:t>
            </a:r>
            <a:endParaRPr lang="en-US" sz="2400" dirty="0">
              <a:latin typeface="+mn-lt"/>
            </a:endParaRPr>
          </a:p>
        </p:txBody>
      </p:sp>
      <p:sp>
        <p:nvSpPr>
          <p:cNvPr id="34" name="TextBox 33">
            <a:extLst>
              <a:ext uri="{FF2B5EF4-FFF2-40B4-BE49-F238E27FC236}">
                <a16:creationId xmlns:a16="http://schemas.microsoft.com/office/drawing/2014/main" id="{93B2B02C-B380-80F9-0A86-2E5FD4D95D4A}"/>
              </a:ext>
            </a:extLst>
          </p:cNvPr>
          <p:cNvSpPr txBox="1"/>
          <p:nvPr userDrawn="1"/>
        </p:nvSpPr>
        <p:spPr>
          <a:xfrm>
            <a:off x="11393076" y="1830409"/>
            <a:ext cx="6500813" cy="584775"/>
          </a:xfrm>
          <a:prstGeom prst="rect">
            <a:avLst/>
          </a:prstGeom>
          <a:noFill/>
        </p:spPr>
        <p:txBody>
          <a:bodyPr wrap="square" rtlCol="0">
            <a:spAutoFit/>
          </a:bodyPr>
          <a:lstStyle/>
          <a:p>
            <a:pPr marL="0" marR="0" lvl="0" indent="0" algn="l" defTabSz="2438522" rtl="0" eaLnBrk="1" fontAlgn="auto" latinLnBrk="0" hangingPunct="1">
              <a:lnSpc>
                <a:spcPct val="150000"/>
              </a:lnSpc>
              <a:spcBef>
                <a:spcPts val="0"/>
              </a:spcBef>
              <a:spcAft>
                <a:spcPts val="0"/>
              </a:spcAft>
              <a:buClrTx/>
              <a:buSzTx/>
              <a:buFontTx/>
              <a:buNone/>
              <a:tabLst/>
              <a:defRPr/>
            </a:pPr>
            <a:r>
              <a:rPr lang="en-US" sz="2400" b="0" i="0" kern="0" spc="-10" dirty="0">
                <a:solidFill>
                  <a:srgbClr val="474543">
                    <a:alpha val="99000"/>
                  </a:srgbClr>
                </a:solidFill>
                <a:latin typeface="+mj-lt"/>
              </a:rPr>
              <a:t>Rule of thumb</a:t>
            </a:r>
            <a:endParaRPr lang="en-US" sz="2400" b="0" i="0" dirty="0">
              <a:latin typeface="+mj-lt"/>
            </a:endParaRPr>
          </a:p>
        </p:txBody>
      </p:sp>
      <p:sp>
        <p:nvSpPr>
          <p:cNvPr id="21" name="Shape 6">
            <a:extLst>
              <a:ext uri="{FF2B5EF4-FFF2-40B4-BE49-F238E27FC236}">
                <a16:creationId xmlns:a16="http://schemas.microsoft.com/office/drawing/2014/main" id="{A67B16B7-8C67-F5FD-25BB-1C828425C487}"/>
              </a:ext>
            </a:extLst>
          </p:cNvPr>
          <p:cNvSpPr/>
          <p:nvPr userDrawn="1"/>
        </p:nvSpPr>
        <p:spPr>
          <a:xfrm flipH="1">
            <a:off x="18450888" y="2460606"/>
            <a:ext cx="942656" cy="942656"/>
          </a:xfrm>
          <a:prstGeom prst="roundRect">
            <a:avLst>
              <a:gd name="adj" fmla="val 0"/>
            </a:avLst>
          </a:prstGeom>
          <a:solidFill>
            <a:schemeClr val="accent6"/>
          </a:solidFill>
          <a:ln w="6320">
            <a:solidFill>
              <a:srgbClr val="E8E6E4"/>
            </a:solidFill>
            <a:prstDash val="dash"/>
          </a:ln>
        </p:spPr>
        <p:txBody>
          <a:bodyPr/>
          <a:lstStyle/>
          <a:p>
            <a:endParaRPr lang="en-US" sz="12800" dirty="0"/>
          </a:p>
        </p:txBody>
      </p:sp>
      <p:sp>
        <p:nvSpPr>
          <p:cNvPr id="36" name="Shape 6">
            <a:extLst>
              <a:ext uri="{FF2B5EF4-FFF2-40B4-BE49-F238E27FC236}">
                <a16:creationId xmlns:a16="http://schemas.microsoft.com/office/drawing/2014/main" id="{694EFAA8-F1CC-B266-FAFE-D2CEED94BC6F}"/>
              </a:ext>
            </a:extLst>
          </p:cNvPr>
          <p:cNvSpPr/>
          <p:nvPr userDrawn="1"/>
        </p:nvSpPr>
        <p:spPr>
          <a:xfrm flipH="1">
            <a:off x="19650142" y="2460606"/>
            <a:ext cx="942656" cy="942656"/>
          </a:xfrm>
          <a:prstGeom prst="roundRect">
            <a:avLst>
              <a:gd name="adj" fmla="val 0"/>
            </a:avLst>
          </a:prstGeom>
          <a:solidFill>
            <a:srgbClr val="FFFAD8"/>
          </a:solidFill>
          <a:ln w="6320">
            <a:solidFill>
              <a:srgbClr val="E8E6E4"/>
            </a:solidFill>
            <a:prstDash val="dash"/>
          </a:ln>
        </p:spPr>
        <p:txBody>
          <a:bodyPr/>
          <a:lstStyle/>
          <a:p>
            <a:pPr algn="ctr"/>
            <a:endParaRPr lang="en-US" sz="12800" dirty="0"/>
          </a:p>
        </p:txBody>
      </p:sp>
      <p:pic>
        <p:nvPicPr>
          <p:cNvPr id="37" name="Image 4">
            <a:extLst>
              <a:ext uri="{FF2B5EF4-FFF2-40B4-BE49-F238E27FC236}">
                <a16:creationId xmlns:a16="http://schemas.microsoft.com/office/drawing/2014/main" id="{AABA97BC-FD46-8CFD-F08A-07BD6A220F5C}"/>
              </a:ext>
            </a:extLst>
          </p:cNvPr>
          <p:cNvPicPr>
            <a:picLocks noChangeAspect="1"/>
          </p:cNvPicPr>
          <p:nvPr userDrawn="1"/>
        </p:nvPicPr>
        <p:blipFill>
          <a:blip r:embed="rId2">
            <a:extLst>
              <a:ext uri="{96DAC541-7B7A-43D3-8B79-37D633B846F1}">
                <asvg:svgBlip xmlns:asvg="http://schemas.microsoft.com/office/drawing/2016/SVG/main" r:embed="rId3"/>
              </a:ext>
            </a:extLst>
          </a:blip>
          <a:srcRect t="1771" b="1771"/>
          <a:stretch/>
        </p:blipFill>
        <p:spPr>
          <a:xfrm>
            <a:off x="18607660" y="2641262"/>
            <a:ext cx="597362" cy="576206"/>
          </a:xfrm>
          <a:prstGeom prst="rect">
            <a:avLst/>
          </a:prstGeom>
        </p:spPr>
      </p:pic>
      <p:pic>
        <p:nvPicPr>
          <p:cNvPr id="38" name="Image 4">
            <a:extLst>
              <a:ext uri="{FF2B5EF4-FFF2-40B4-BE49-F238E27FC236}">
                <a16:creationId xmlns:a16="http://schemas.microsoft.com/office/drawing/2014/main" id="{815CE333-9DD8-9998-C459-D6005F7125D2}"/>
              </a:ext>
            </a:extLst>
          </p:cNvPr>
          <p:cNvPicPr>
            <a:picLocks noChangeAspect="1"/>
          </p:cNvPicPr>
          <p:nvPr userDrawn="1"/>
        </p:nvPicPr>
        <p:blipFill>
          <a:blip r:embed="rId10">
            <a:extLst>
              <a:ext uri="{96DAC541-7B7A-43D3-8B79-37D633B846F1}">
                <asvg:svgBlip xmlns:asvg="http://schemas.microsoft.com/office/drawing/2016/SVG/main" r:embed="rId11"/>
              </a:ext>
            </a:extLst>
          </a:blip>
          <a:srcRect t="1771" b="1771"/>
          <a:stretch/>
        </p:blipFill>
        <p:spPr>
          <a:xfrm>
            <a:off x="19780627" y="2641263"/>
            <a:ext cx="681686" cy="657544"/>
          </a:xfrm>
          <a:prstGeom prst="rect">
            <a:avLst/>
          </a:prstGeom>
        </p:spPr>
      </p:pic>
      <p:sp>
        <p:nvSpPr>
          <p:cNvPr id="39" name="Shape 6">
            <a:extLst>
              <a:ext uri="{FF2B5EF4-FFF2-40B4-BE49-F238E27FC236}">
                <a16:creationId xmlns:a16="http://schemas.microsoft.com/office/drawing/2014/main" id="{0E450269-25E4-43E3-12EF-9C267E7346A1}"/>
              </a:ext>
            </a:extLst>
          </p:cNvPr>
          <p:cNvSpPr/>
          <p:nvPr userDrawn="1"/>
        </p:nvSpPr>
        <p:spPr>
          <a:xfrm flipH="1">
            <a:off x="20855560" y="2460605"/>
            <a:ext cx="942656" cy="942753"/>
          </a:xfrm>
          <a:prstGeom prst="roundRect">
            <a:avLst>
              <a:gd name="adj" fmla="val 0"/>
            </a:avLst>
          </a:prstGeom>
          <a:solidFill>
            <a:srgbClr val="FFEFE6"/>
          </a:solidFill>
          <a:ln w="6320">
            <a:solidFill>
              <a:srgbClr val="E8E6E4"/>
            </a:solidFill>
            <a:prstDash val="dash"/>
          </a:ln>
        </p:spPr>
        <p:txBody>
          <a:bodyPr/>
          <a:lstStyle/>
          <a:p>
            <a:endParaRPr lang="en-US" sz="12800" dirty="0"/>
          </a:p>
        </p:txBody>
      </p:sp>
      <p:pic>
        <p:nvPicPr>
          <p:cNvPr id="40" name="Image 4">
            <a:extLst>
              <a:ext uri="{FF2B5EF4-FFF2-40B4-BE49-F238E27FC236}">
                <a16:creationId xmlns:a16="http://schemas.microsoft.com/office/drawing/2014/main" id="{E0A8CC4B-216D-A48C-08E5-58BDF5081236}"/>
              </a:ext>
            </a:extLst>
          </p:cNvPr>
          <p:cNvPicPr>
            <a:picLocks noChangeAspect="1"/>
          </p:cNvPicPr>
          <p:nvPr userDrawn="1"/>
        </p:nvPicPr>
        <p:blipFill>
          <a:blip r:embed="rId70">
            <a:extLst>
              <a:ext uri="{96DAC541-7B7A-43D3-8B79-37D633B846F1}">
                <asvg:svgBlip xmlns:asvg="http://schemas.microsoft.com/office/drawing/2016/SVG/main" r:embed="rId71"/>
              </a:ext>
            </a:extLst>
          </a:blip>
          <a:srcRect t="1771" b="1771"/>
          <a:stretch/>
        </p:blipFill>
        <p:spPr>
          <a:xfrm>
            <a:off x="20962870" y="2565062"/>
            <a:ext cx="715020" cy="689697"/>
          </a:xfrm>
          <a:prstGeom prst="rect">
            <a:avLst/>
          </a:prstGeom>
        </p:spPr>
      </p:pic>
      <p:sp>
        <p:nvSpPr>
          <p:cNvPr id="2" name="TextBox 1">
            <a:extLst>
              <a:ext uri="{FF2B5EF4-FFF2-40B4-BE49-F238E27FC236}">
                <a16:creationId xmlns:a16="http://schemas.microsoft.com/office/drawing/2014/main" id="{A1B2F3B9-E1A0-547E-3CB2-7B58B64A3C74}"/>
              </a:ext>
            </a:extLst>
          </p:cNvPr>
          <p:cNvSpPr txBox="1"/>
          <p:nvPr userDrawn="1"/>
        </p:nvSpPr>
        <p:spPr>
          <a:xfrm>
            <a:off x="2135187" y="1808809"/>
            <a:ext cx="4343400" cy="913070"/>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tabLst/>
              <a:defRPr/>
            </a:pPr>
            <a:r>
              <a:rPr lang="en-US" sz="4000" b="1" i="0" kern="1200" dirty="0">
                <a:solidFill>
                  <a:schemeClr val="tx2"/>
                </a:solidFill>
                <a:latin typeface="+mj-lt"/>
                <a:ea typeface="+mj-ea"/>
                <a:cs typeface="+mj-cs"/>
              </a:rPr>
              <a:t>Icons</a:t>
            </a:r>
          </a:p>
        </p:txBody>
      </p:sp>
      <p:pic>
        <p:nvPicPr>
          <p:cNvPr id="5" name="Image 4">
            <a:extLst>
              <a:ext uri="{FF2B5EF4-FFF2-40B4-BE49-F238E27FC236}">
                <a16:creationId xmlns:a16="http://schemas.microsoft.com/office/drawing/2014/main" id="{C4C944B4-5B73-B5B3-8C42-0F081982FEA0}"/>
              </a:ext>
            </a:extLst>
          </p:cNvPr>
          <p:cNvPicPr>
            <a:picLocks noChangeAspect="1"/>
          </p:cNvPicPr>
          <p:nvPr userDrawn="1"/>
        </p:nvPicPr>
        <p:blipFill>
          <a:blip r:embed="rId94">
            <a:extLst>
              <a:ext uri="{96DAC541-7B7A-43D3-8B79-37D633B846F1}">
                <asvg:svgBlip xmlns:asvg="http://schemas.microsoft.com/office/drawing/2016/SVG/main" r:embed="rId95"/>
              </a:ext>
            </a:extLst>
          </a:blip>
          <a:srcRect t="1771" b="1771"/>
          <a:stretch/>
        </p:blipFill>
        <p:spPr>
          <a:xfrm>
            <a:off x="14594392" y="5115024"/>
            <a:ext cx="728039" cy="702255"/>
          </a:xfrm>
          <a:prstGeom prst="rect">
            <a:avLst/>
          </a:prstGeom>
        </p:spPr>
      </p:pic>
      <p:pic>
        <p:nvPicPr>
          <p:cNvPr id="6" name="Image 4">
            <a:extLst>
              <a:ext uri="{FF2B5EF4-FFF2-40B4-BE49-F238E27FC236}">
                <a16:creationId xmlns:a16="http://schemas.microsoft.com/office/drawing/2014/main" id="{B7D9C526-9B38-CC53-EB0B-13225FB5F801}"/>
              </a:ext>
            </a:extLst>
          </p:cNvPr>
          <p:cNvPicPr>
            <a:picLocks noChangeAspect="1"/>
          </p:cNvPicPr>
          <p:nvPr userDrawn="1"/>
        </p:nvPicPr>
        <p:blipFill>
          <a:blip r:embed="rId96">
            <a:extLst>
              <a:ext uri="{96DAC541-7B7A-43D3-8B79-37D633B846F1}">
                <asvg:svgBlip xmlns:asvg="http://schemas.microsoft.com/office/drawing/2016/SVG/main" r:embed="rId97"/>
              </a:ext>
            </a:extLst>
          </a:blip>
          <a:srcRect t="1771" b="1771"/>
          <a:stretch/>
        </p:blipFill>
        <p:spPr>
          <a:xfrm>
            <a:off x="15965992" y="5130267"/>
            <a:ext cx="728039" cy="702255"/>
          </a:xfrm>
          <a:prstGeom prst="rect">
            <a:avLst/>
          </a:prstGeom>
        </p:spPr>
      </p:pic>
      <p:pic>
        <p:nvPicPr>
          <p:cNvPr id="7" name="Image 4">
            <a:extLst>
              <a:ext uri="{FF2B5EF4-FFF2-40B4-BE49-F238E27FC236}">
                <a16:creationId xmlns:a16="http://schemas.microsoft.com/office/drawing/2014/main" id="{C4D421D6-71E9-528C-4E52-2728DFC2FC72}"/>
              </a:ext>
            </a:extLst>
          </p:cNvPr>
          <p:cNvPicPr>
            <a:picLocks noChangeAspect="1"/>
          </p:cNvPicPr>
          <p:nvPr userDrawn="1"/>
        </p:nvPicPr>
        <p:blipFill>
          <a:blip r:embed="rId98">
            <a:extLst>
              <a:ext uri="{96DAC541-7B7A-43D3-8B79-37D633B846F1}">
                <asvg:svgBlip xmlns:asvg="http://schemas.microsoft.com/office/drawing/2016/SVG/main" r:embed="rId99"/>
              </a:ext>
            </a:extLst>
          </a:blip>
          <a:srcRect t="1771" b="1771"/>
          <a:stretch/>
        </p:blipFill>
        <p:spPr>
          <a:xfrm>
            <a:off x="17338097" y="5115024"/>
            <a:ext cx="728039" cy="702255"/>
          </a:xfrm>
          <a:prstGeom prst="rect">
            <a:avLst/>
          </a:prstGeom>
        </p:spPr>
      </p:pic>
      <p:pic>
        <p:nvPicPr>
          <p:cNvPr id="8" name="Image 4">
            <a:extLst>
              <a:ext uri="{FF2B5EF4-FFF2-40B4-BE49-F238E27FC236}">
                <a16:creationId xmlns:a16="http://schemas.microsoft.com/office/drawing/2014/main" id="{DAD17B7A-32D1-AC5D-2ABF-72D294221691}"/>
              </a:ext>
            </a:extLst>
          </p:cNvPr>
          <p:cNvPicPr>
            <a:picLocks noChangeAspect="1"/>
          </p:cNvPicPr>
          <p:nvPr userDrawn="1"/>
        </p:nvPicPr>
        <p:blipFill>
          <a:blip r:embed="rId100">
            <a:extLst>
              <a:ext uri="{96DAC541-7B7A-43D3-8B79-37D633B846F1}">
                <asvg:svgBlip xmlns:asvg="http://schemas.microsoft.com/office/drawing/2016/SVG/main" r:embed="rId101"/>
              </a:ext>
            </a:extLst>
          </a:blip>
          <a:srcRect t="1771" b="1771"/>
          <a:stretch/>
        </p:blipFill>
        <p:spPr>
          <a:xfrm>
            <a:off x="18709192" y="5115024"/>
            <a:ext cx="728039" cy="702255"/>
          </a:xfrm>
          <a:prstGeom prst="rect">
            <a:avLst/>
          </a:prstGeom>
        </p:spPr>
      </p:pic>
      <p:pic>
        <p:nvPicPr>
          <p:cNvPr id="9" name="Image 4">
            <a:extLst>
              <a:ext uri="{FF2B5EF4-FFF2-40B4-BE49-F238E27FC236}">
                <a16:creationId xmlns:a16="http://schemas.microsoft.com/office/drawing/2014/main" id="{FDD8A44A-6BBF-D202-F003-9265D37A0FB6}"/>
              </a:ext>
            </a:extLst>
          </p:cNvPr>
          <p:cNvPicPr>
            <a:picLocks noChangeAspect="1"/>
          </p:cNvPicPr>
          <p:nvPr userDrawn="1"/>
        </p:nvPicPr>
        <p:blipFill>
          <a:blip r:embed="rId102">
            <a:extLst>
              <a:ext uri="{96DAC541-7B7A-43D3-8B79-37D633B846F1}">
                <asvg:svgBlip xmlns:asvg="http://schemas.microsoft.com/office/drawing/2016/SVG/main" r:embed="rId103"/>
              </a:ext>
            </a:extLst>
          </a:blip>
          <a:srcRect t="1771" b="1771"/>
          <a:stretch/>
        </p:blipFill>
        <p:spPr>
          <a:xfrm>
            <a:off x="20081297" y="5115024"/>
            <a:ext cx="728039" cy="702255"/>
          </a:xfrm>
          <a:prstGeom prst="rect">
            <a:avLst/>
          </a:prstGeom>
        </p:spPr>
      </p:pic>
      <p:pic>
        <p:nvPicPr>
          <p:cNvPr id="10" name="Image 4">
            <a:extLst>
              <a:ext uri="{FF2B5EF4-FFF2-40B4-BE49-F238E27FC236}">
                <a16:creationId xmlns:a16="http://schemas.microsoft.com/office/drawing/2014/main" id="{3EDCFBFD-AC8F-5605-692F-9FFBBB9F03DA}"/>
              </a:ext>
            </a:extLst>
          </p:cNvPr>
          <p:cNvPicPr>
            <a:picLocks noChangeAspect="1"/>
          </p:cNvPicPr>
          <p:nvPr userDrawn="1"/>
        </p:nvPicPr>
        <p:blipFill>
          <a:blip r:embed="rId104">
            <a:extLst>
              <a:ext uri="{96DAC541-7B7A-43D3-8B79-37D633B846F1}">
                <asvg:svgBlip xmlns:asvg="http://schemas.microsoft.com/office/drawing/2016/SVG/main" r:embed="rId105"/>
              </a:ext>
            </a:extLst>
          </a:blip>
          <a:srcRect t="1771" b="1771"/>
          <a:stretch/>
        </p:blipFill>
        <p:spPr>
          <a:xfrm>
            <a:off x="21452392" y="5115024"/>
            <a:ext cx="728039" cy="702255"/>
          </a:xfrm>
          <a:prstGeom prst="rect">
            <a:avLst/>
          </a:prstGeom>
        </p:spPr>
      </p:pic>
      <p:pic>
        <p:nvPicPr>
          <p:cNvPr id="12" name="Image 4">
            <a:extLst>
              <a:ext uri="{FF2B5EF4-FFF2-40B4-BE49-F238E27FC236}">
                <a16:creationId xmlns:a16="http://schemas.microsoft.com/office/drawing/2014/main" id="{BFCD29B8-DCCD-6339-894D-A2BAAE223575}"/>
              </a:ext>
            </a:extLst>
          </p:cNvPr>
          <p:cNvPicPr>
            <a:picLocks noChangeAspect="1"/>
          </p:cNvPicPr>
          <p:nvPr userDrawn="1"/>
        </p:nvPicPr>
        <p:blipFill>
          <a:blip r:embed="rId106">
            <a:extLst>
              <a:ext uri="{96DAC541-7B7A-43D3-8B79-37D633B846F1}">
                <asvg:svgBlip xmlns:asvg="http://schemas.microsoft.com/office/drawing/2016/SVG/main" r:embed="rId107"/>
              </a:ext>
            </a:extLst>
          </a:blip>
          <a:srcRect t="1771" b="1771"/>
          <a:stretch/>
        </p:blipFill>
        <p:spPr>
          <a:xfrm>
            <a:off x="13222792" y="5130267"/>
            <a:ext cx="728039" cy="702255"/>
          </a:xfrm>
          <a:prstGeom prst="rect">
            <a:avLst/>
          </a:prstGeom>
        </p:spPr>
      </p:pic>
      <p:pic>
        <p:nvPicPr>
          <p:cNvPr id="14" name="Image 4">
            <a:extLst>
              <a:ext uri="{FF2B5EF4-FFF2-40B4-BE49-F238E27FC236}">
                <a16:creationId xmlns:a16="http://schemas.microsoft.com/office/drawing/2014/main" id="{0DDE168C-5B8C-7AAB-F636-958E28D78917}"/>
              </a:ext>
            </a:extLst>
          </p:cNvPr>
          <p:cNvPicPr>
            <a:picLocks noChangeAspect="1"/>
          </p:cNvPicPr>
          <p:nvPr userDrawn="1"/>
        </p:nvPicPr>
        <p:blipFill>
          <a:blip r:embed="rId108">
            <a:extLst>
              <a:ext uri="{96DAC541-7B7A-43D3-8B79-37D633B846F1}">
                <asvg:svgBlip xmlns:asvg="http://schemas.microsoft.com/office/drawing/2016/SVG/main" r:embed="rId109"/>
              </a:ext>
            </a:extLst>
          </a:blip>
          <a:srcRect t="1771" b="1771"/>
          <a:stretch/>
        </p:blipFill>
        <p:spPr>
          <a:xfrm>
            <a:off x="6311538" y="5115024"/>
            <a:ext cx="728039" cy="702255"/>
          </a:xfrm>
          <a:prstGeom prst="rect">
            <a:avLst/>
          </a:prstGeom>
        </p:spPr>
      </p:pic>
      <p:pic>
        <p:nvPicPr>
          <p:cNvPr id="15" name="Image 4">
            <a:extLst>
              <a:ext uri="{FF2B5EF4-FFF2-40B4-BE49-F238E27FC236}">
                <a16:creationId xmlns:a16="http://schemas.microsoft.com/office/drawing/2014/main" id="{F7C94F03-C3AB-9AB0-B14F-9AA24B21CB80}"/>
              </a:ext>
            </a:extLst>
          </p:cNvPr>
          <p:cNvPicPr>
            <a:picLocks noChangeAspect="1"/>
          </p:cNvPicPr>
          <p:nvPr userDrawn="1"/>
        </p:nvPicPr>
        <p:blipFill>
          <a:blip r:embed="rId110">
            <a:extLst>
              <a:ext uri="{96DAC541-7B7A-43D3-8B79-37D633B846F1}">
                <asvg:svgBlip xmlns:asvg="http://schemas.microsoft.com/office/drawing/2016/SVG/main" r:embed="rId111"/>
              </a:ext>
            </a:extLst>
          </a:blip>
          <a:srcRect t="1771" b="1771"/>
          <a:stretch/>
        </p:blipFill>
        <p:spPr>
          <a:xfrm>
            <a:off x="7683138" y="5130267"/>
            <a:ext cx="728039" cy="702255"/>
          </a:xfrm>
          <a:prstGeom prst="rect">
            <a:avLst/>
          </a:prstGeom>
        </p:spPr>
      </p:pic>
      <p:pic>
        <p:nvPicPr>
          <p:cNvPr id="16" name="Image 4">
            <a:extLst>
              <a:ext uri="{FF2B5EF4-FFF2-40B4-BE49-F238E27FC236}">
                <a16:creationId xmlns:a16="http://schemas.microsoft.com/office/drawing/2014/main" id="{47491440-E999-1A31-B552-B7AC141C3A22}"/>
              </a:ext>
            </a:extLst>
          </p:cNvPr>
          <p:cNvPicPr>
            <a:picLocks noChangeAspect="1"/>
          </p:cNvPicPr>
          <p:nvPr userDrawn="1"/>
        </p:nvPicPr>
        <p:blipFill>
          <a:blip r:embed="rId112">
            <a:extLst>
              <a:ext uri="{96DAC541-7B7A-43D3-8B79-37D633B846F1}">
                <asvg:svgBlip xmlns:asvg="http://schemas.microsoft.com/office/drawing/2016/SVG/main" r:embed="rId113"/>
              </a:ext>
            </a:extLst>
          </a:blip>
          <a:srcRect t="1771" b="1771"/>
          <a:stretch/>
        </p:blipFill>
        <p:spPr>
          <a:xfrm>
            <a:off x="9055243" y="5115024"/>
            <a:ext cx="728039" cy="702255"/>
          </a:xfrm>
          <a:prstGeom prst="rect">
            <a:avLst/>
          </a:prstGeom>
        </p:spPr>
      </p:pic>
      <p:pic>
        <p:nvPicPr>
          <p:cNvPr id="17" name="Image 4">
            <a:extLst>
              <a:ext uri="{FF2B5EF4-FFF2-40B4-BE49-F238E27FC236}">
                <a16:creationId xmlns:a16="http://schemas.microsoft.com/office/drawing/2014/main" id="{471404C8-DBB3-7513-32CE-6EC75F9E5C2C}"/>
              </a:ext>
            </a:extLst>
          </p:cNvPr>
          <p:cNvPicPr>
            <a:picLocks noChangeAspect="1"/>
          </p:cNvPicPr>
          <p:nvPr userDrawn="1"/>
        </p:nvPicPr>
        <p:blipFill>
          <a:blip r:embed="rId114">
            <a:extLst>
              <a:ext uri="{96DAC541-7B7A-43D3-8B79-37D633B846F1}">
                <asvg:svgBlip xmlns:asvg="http://schemas.microsoft.com/office/drawing/2016/SVG/main" r:embed="rId115"/>
              </a:ext>
            </a:extLst>
          </a:blip>
          <a:srcRect t="1771" b="1771"/>
          <a:stretch/>
        </p:blipFill>
        <p:spPr>
          <a:xfrm>
            <a:off x="10426338" y="5115024"/>
            <a:ext cx="728039" cy="702255"/>
          </a:xfrm>
          <a:prstGeom prst="rect">
            <a:avLst/>
          </a:prstGeom>
        </p:spPr>
      </p:pic>
      <p:pic>
        <p:nvPicPr>
          <p:cNvPr id="18" name="Image 4">
            <a:extLst>
              <a:ext uri="{FF2B5EF4-FFF2-40B4-BE49-F238E27FC236}">
                <a16:creationId xmlns:a16="http://schemas.microsoft.com/office/drawing/2014/main" id="{857FA96D-B5BE-EB56-6D0F-240AF79E5EF5}"/>
              </a:ext>
            </a:extLst>
          </p:cNvPr>
          <p:cNvPicPr>
            <a:picLocks noChangeAspect="1"/>
          </p:cNvPicPr>
          <p:nvPr userDrawn="1"/>
        </p:nvPicPr>
        <p:blipFill>
          <a:blip r:embed="rId116">
            <a:extLst>
              <a:ext uri="{96DAC541-7B7A-43D3-8B79-37D633B846F1}">
                <asvg:svgBlip xmlns:asvg="http://schemas.microsoft.com/office/drawing/2016/SVG/main" r:embed="rId117"/>
              </a:ext>
            </a:extLst>
          </a:blip>
          <a:srcRect t="1771" b="1771"/>
          <a:stretch/>
        </p:blipFill>
        <p:spPr>
          <a:xfrm>
            <a:off x="4992687" y="5115024"/>
            <a:ext cx="728039" cy="702255"/>
          </a:xfrm>
          <a:prstGeom prst="rect">
            <a:avLst/>
          </a:prstGeom>
        </p:spPr>
      </p:pic>
      <p:pic>
        <p:nvPicPr>
          <p:cNvPr id="20" name="Graphic 19">
            <a:extLst>
              <a:ext uri="{FF2B5EF4-FFF2-40B4-BE49-F238E27FC236}">
                <a16:creationId xmlns:a16="http://schemas.microsoft.com/office/drawing/2014/main" id="{E6DBA5F9-1D55-415C-E8F3-1DB22024E8B3}"/>
              </a:ext>
            </a:extLst>
          </p:cNvPr>
          <p:cNvPicPr>
            <a:picLocks noChangeAspect="1"/>
          </p:cNvPicPr>
          <p:nvPr userDrawn="1"/>
        </p:nvPicPr>
        <p:blipFill>
          <a:blip r:embed="rId118">
            <a:extLst>
              <a:ext uri="{96DAC541-7B7A-43D3-8B79-37D633B846F1}">
                <asvg:svgBlip xmlns:asvg="http://schemas.microsoft.com/office/drawing/2016/SVG/main" r:embed="rId119"/>
              </a:ext>
            </a:extLst>
          </a:blip>
          <a:stretch>
            <a:fillRect/>
          </a:stretch>
        </p:blipFill>
        <p:spPr>
          <a:xfrm>
            <a:off x="3671335" y="5145906"/>
            <a:ext cx="659206" cy="659206"/>
          </a:xfrm>
          <a:prstGeom prst="rect">
            <a:avLst/>
          </a:prstGeom>
        </p:spPr>
      </p:pic>
      <p:pic>
        <p:nvPicPr>
          <p:cNvPr id="13" name="Graphic 12">
            <a:extLst>
              <a:ext uri="{FF2B5EF4-FFF2-40B4-BE49-F238E27FC236}">
                <a16:creationId xmlns:a16="http://schemas.microsoft.com/office/drawing/2014/main" id="{7C72221B-5A46-7227-5C38-A35D70F04D05}"/>
              </a:ext>
            </a:extLst>
          </p:cNvPr>
          <p:cNvPicPr>
            <a:picLocks noChangeAspect="1"/>
          </p:cNvPicPr>
          <p:nvPr userDrawn="1"/>
        </p:nvPicPr>
        <p:blipFill>
          <a:blip r:embed="rId120">
            <a:extLst>
              <a:ext uri="{96DAC541-7B7A-43D3-8B79-37D633B846F1}">
                <asvg:svgBlip xmlns:asvg="http://schemas.microsoft.com/office/drawing/2016/SVG/main" r:embed="rId121"/>
              </a:ext>
            </a:extLst>
          </a:blip>
          <a:stretch>
            <a:fillRect/>
          </a:stretch>
        </p:blipFill>
        <p:spPr>
          <a:xfrm>
            <a:off x="11656929" y="4936958"/>
            <a:ext cx="1116564" cy="1116564"/>
          </a:xfrm>
          <a:prstGeom prst="rect">
            <a:avLst/>
          </a:prstGeom>
        </p:spPr>
      </p:pic>
      <p:pic>
        <p:nvPicPr>
          <p:cNvPr id="3" name="Picture Placeholder 7">
            <a:extLst>
              <a:ext uri="{FF2B5EF4-FFF2-40B4-BE49-F238E27FC236}">
                <a16:creationId xmlns:a16="http://schemas.microsoft.com/office/drawing/2014/main" id="{715724E4-4FB9-8827-EE6B-A4E3EE444420}"/>
              </a:ext>
            </a:extLst>
          </p:cNvPr>
          <p:cNvPicPr>
            <a:picLocks noChangeAspect="1"/>
          </p:cNvPicPr>
          <p:nvPr userDrawn="1"/>
        </p:nvPicPr>
        <p:blipFill>
          <a:blip r:embed="rId122">
            <a:extLst>
              <a:ext uri="{96DAC541-7B7A-43D3-8B79-37D633B846F1}">
                <asvg:svgBlip xmlns:asvg="http://schemas.microsoft.com/office/drawing/2016/SVG/main" r:embed="rId123"/>
              </a:ext>
            </a:extLst>
          </a:blip>
          <a:srcRect/>
          <a:stretch>
            <a:fillRect/>
          </a:stretch>
        </p:blipFill>
        <p:spPr>
          <a:xfrm>
            <a:off x="21451886" y="6946542"/>
            <a:ext cx="685802" cy="685802"/>
          </a:xfrm>
          <a:prstGeom prst="rect">
            <a:avLst/>
          </a:prstGeom>
        </p:spPr>
      </p:pic>
    </p:spTree>
    <p:extLst>
      <p:ext uri="{BB962C8B-B14F-4D97-AF65-F5344CB8AC3E}">
        <p14:creationId xmlns:p14="http://schemas.microsoft.com/office/powerpoint/2010/main" val="712793503"/>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lors">
    <p:bg>
      <p:bgRef idx="1001">
        <a:schemeClr val="bg1"/>
      </p:bgRef>
    </p:bg>
    <p:spTree>
      <p:nvGrpSpPr>
        <p:cNvPr id="1" name=""/>
        <p:cNvGrpSpPr/>
        <p:nvPr/>
      </p:nvGrpSpPr>
      <p:grpSpPr>
        <a:xfrm>
          <a:off x="0" y="0"/>
          <a:ext cx="0" cy="0"/>
          <a:chOff x="0" y="0"/>
          <a:chExt cx="0" cy="0"/>
        </a:xfrm>
      </p:grpSpPr>
      <p:sp>
        <p:nvSpPr>
          <p:cNvPr id="589" name="Text Placeholder 13">
            <a:extLst>
              <a:ext uri="{FF2B5EF4-FFF2-40B4-BE49-F238E27FC236}">
                <a16:creationId xmlns:a16="http://schemas.microsoft.com/office/drawing/2014/main" id="{E0F04E80-14E6-1BEB-342B-B3221B26C263}"/>
              </a:ext>
            </a:extLst>
          </p:cNvPr>
          <p:cNvSpPr>
            <a:spLocks noGrp="1"/>
          </p:cNvSpPr>
          <p:nvPr>
            <p:ph type="body" sz="quarter" idx="17" hasCustomPrompt="1"/>
          </p:nvPr>
        </p:nvSpPr>
        <p:spPr>
          <a:xfrm>
            <a:off x="2135187" y="1600200"/>
            <a:ext cx="15544800" cy="820738"/>
          </a:xfrm>
          <a:prstGeom prst="rect">
            <a:avLst/>
          </a:prstGeom>
        </p:spPr>
        <p:txBody>
          <a:bodyPr wrap="square" lIns="0" tIns="0" rIns="0" bIns="0">
            <a:spAutoFit/>
          </a:bodyPr>
          <a:lstStyle>
            <a:lvl1pPr marL="0" indent="0" algn="l" defTabSz="914400" rtl="0" eaLnBrk="1" latinLnBrk="0" hangingPunct="1">
              <a:lnSpc>
                <a:spcPct val="150000"/>
              </a:lnSpc>
              <a:spcBef>
                <a:spcPct val="0"/>
              </a:spcBef>
              <a:buNone/>
              <a:defRPr lang="en-US" sz="4000" b="1" i="0" kern="1200" dirty="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r>
              <a:rPr lang="en-US" sz="4000" dirty="0">
                <a:solidFill>
                  <a:schemeClr val="tx2"/>
                </a:solidFill>
              </a:rPr>
              <a:t>Colors</a:t>
            </a:r>
          </a:p>
        </p:txBody>
      </p:sp>
      <p:pic>
        <p:nvPicPr>
          <p:cNvPr id="594" name="Graphic 593">
            <a:extLst>
              <a:ext uri="{FF2B5EF4-FFF2-40B4-BE49-F238E27FC236}">
                <a16:creationId xmlns:a16="http://schemas.microsoft.com/office/drawing/2014/main" id="{86093930-2A9F-677A-B592-734427B87D8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4987" y="13030200"/>
            <a:ext cx="1828800" cy="540000"/>
          </a:xfrm>
          <a:prstGeom prst="rect">
            <a:avLst/>
          </a:prstGeom>
        </p:spPr>
      </p:pic>
      <p:sp>
        <p:nvSpPr>
          <p:cNvPr id="4" name="Shape 1">
            <a:extLst>
              <a:ext uri="{FF2B5EF4-FFF2-40B4-BE49-F238E27FC236}">
                <a16:creationId xmlns:a16="http://schemas.microsoft.com/office/drawing/2014/main" id="{E7BD970C-B085-DB10-0BA5-88EBF7302DDD}"/>
              </a:ext>
            </a:extLst>
          </p:cNvPr>
          <p:cNvSpPr/>
          <p:nvPr userDrawn="1"/>
        </p:nvSpPr>
        <p:spPr>
          <a:xfrm>
            <a:off x="1627187" y="1625601"/>
            <a:ext cx="21132800" cy="635000"/>
          </a:xfrm>
          <a:prstGeom prst="rect">
            <a:avLst/>
          </a:prstGeom>
          <a:noFill/>
          <a:ln/>
        </p:spPr>
        <p:txBody>
          <a:bodyPr/>
          <a:lstStyle/>
          <a:p>
            <a:endParaRPr lang="en-US" sz="12800"/>
          </a:p>
        </p:txBody>
      </p:sp>
      <p:sp>
        <p:nvSpPr>
          <p:cNvPr id="668" name="Shape 125">
            <a:extLst>
              <a:ext uri="{FF2B5EF4-FFF2-40B4-BE49-F238E27FC236}">
                <a16:creationId xmlns:a16="http://schemas.microsoft.com/office/drawing/2014/main" id="{B6D5DE45-94C3-3F92-E796-35DE3FE36086}"/>
              </a:ext>
            </a:extLst>
          </p:cNvPr>
          <p:cNvSpPr/>
          <p:nvPr userDrawn="1"/>
        </p:nvSpPr>
        <p:spPr>
          <a:xfrm>
            <a:off x="1716089" y="3009901"/>
            <a:ext cx="6438901" cy="5029200"/>
          </a:xfrm>
          <a:prstGeom prst="rect">
            <a:avLst/>
          </a:prstGeom>
          <a:noFill/>
          <a:ln/>
        </p:spPr>
        <p:txBody>
          <a:bodyPr/>
          <a:lstStyle/>
          <a:p>
            <a:endParaRPr lang="en-US" sz="12800"/>
          </a:p>
        </p:txBody>
      </p:sp>
      <p:sp>
        <p:nvSpPr>
          <p:cNvPr id="669" name="Shape 126">
            <a:extLst>
              <a:ext uri="{FF2B5EF4-FFF2-40B4-BE49-F238E27FC236}">
                <a16:creationId xmlns:a16="http://schemas.microsoft.com/office/drawing/2014/main" id="{8A152922-7EA1-4020-4D0A-D326D4E6D34D}"/>
              </a:ext>
            </a:extLst>
          </p:cNvPr>
          <p:cNvSpPr/>
          <p:nvPr userDrawn="1"/>
        </p:nvSpPr>
        <p:spPr>
          <a:xfrm>
            <a:off x="2111382" y="3238498"/>
            <a:ext cx="2992969" cy="3728084"/>
          </a:xfrm>
          <a:prstGeom prst="rect">
            <a:avLst/>
          </a:prstGeom>
          <a:noFill/>
          <a:ln/>
        </p:spPr>
        <p:txBody>
          <a:bodyPr/>
          <a:lstStyle/>
          <a:p>
            <a:endParaRPr lang="en-US" sz="12800"/>
          </a:p>
        </p:txBody>
      </p:sp>
      <p:sp>
        <p:nvSpPr>
          <p:cNvPr id="671" name="Shape 127">
            <a:extLst>
              <a:ext uri="{FF2B5EF4-FFF2-40B4-BE49-F238E27FC236}">
                <a16:creationId xmlns:a16="http://schemas.microsoft.com/office/drawing/2014/main" id="{5092BE79-CA6D-E343-EB6E-FE52B184CDC0}"/>
              </a:ext>
            </a:extLst>
          </p:cNvPr>
          <p:cNvSpPr/>
          <p:nvPr userDrawn="1"/>
        </p:nvSpPr>
        <p:spPr>
          <a:xfrm>
            <a:off x="3286133" y="6251584"/>
            <a:ext cx="564464" cy="341303"/>
          </a:xfrm>
          <a:prstGeom prst="rect">
            <a:avLst/>
          </a:prstGeom>
          <a:noFill/>
          <a:ln/>
        </p:spPr>
        <p:txBody>
          <a:bodyPr/>
          <a:lstStyle/>
          <a:p>
            <a:endParaRPr lang="en-US" sz="12800"/>
          </a:p>
        </p:txBody>
      </p:sp>
      <p:sp>
        <p:nvSpPr>
          <p:cNvPr id="672" name="Text 128">
            <a:extLst>
              <a:ext uri="{FF2B5EF4-FFF2-40B4-BE49-F238E27FC236}">
                <a16:creationId xmlns:a16="http://schemas.microsoft.com/office/drawing/2014/main" id="{35B1CB9A-BF5E-54ED-75B1-9EEEF8997C80}"/>
              </a:ext>
            </a:extLst>
          </p:cNvPr>
          <p:cNvSpPr/>
          <p:nvPr userDrawn="1"/>
        </p:nvSpPr>
        <p:spPr>
          <a:xfrm>
            <a:off x="2135187" y="6206320"/>
            <a:ext cx="2835444" cy="651680"/>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Buffini blue</a:t>
            </a:r>
          </a:p>
          <a:p>
            <a:pPr algn="ctr">
              <a:lnSpc>
                <a:spcPct val="100000"/>
              </a:lnSpc>
            </a:pPr>
            <a:r>
              <a:rPr lang="en-US" sz="1520" dirty="0">
                <a:latin typeface="+mn-lt"/>
              </a:rPr>
              <a:t>#006EB4</a:t>
            </a:r>
          </a:p>
        </p:txBody>
      </p:sp>
      <p:sp>
        <p:nvSpPr>
          <p:cNvPr id="675" name="Shape 130">
            <a:extLst>
              <a:ext uri="{FF2B5EF4-FFF2-40B4-BE49-F238E27FC236}">
                <a16:creationId xmlns:a16="http://schemas.microsoft.com/office/drawing/2014/main" id="{E112B110-6BF8-65B1-65B0-160DE51539E8}"/>
              </a:ext>
            </a:extLst>
          </p:cNvPr>
          <p:cNvSpPr/>
          <p:nvPr userDrawn="1"/>
        </p:nvSpPr>
        <p:spPr>
          <a:xfrm>
            <a:off x="6557723" y="6251584"/>
            <a:ext cx="564464" cy="341303"/>
          </a:xfrm>
          <a:prstGeom prst="rect">
            <a:avLst/>
          </a:prstGeom>
          <a:noFill/>
          <a:ln/>
        </p:spPr>
        <p:txBody>
          <a:bodyPr/>
          <a:lstStyle/>
          <a:p>
            <a:endParaRPr lang="en-US" sz="12800"/>
          </a:p>
        </p:txBody>
      </p:sp>
      <p:sp>
        <p:nvSpPr>
          <p:cNvPr id="676" name="Shape 131">
            <a:extLst>
              <a:ext uri="{FF2B5EF4-FFF2-40B4-BE49-F238E27FC236}">
                <a16:creationId xmlns:a16="http://schemas.microsoft.com/office/drawing/2014/main" id="{7A202C96-04D6-97DE-DFC2-B0AD81A922A8}"/>
              </a:ext>
            </a:extLst>
          </p:cNvPr>
          <p:cNvSpPr/>
          <p:nvPr userDrawn="1"/>
        </p:nvSpPr>
        <p:spPr>
          <a:xfrm>
            <a:off x="6557723" y="6251584"/>
            <a:ext cx="564464" cy="341303"/>
          </a:xfrm>
          <a:prstGeom prst="rect">
            <a:avLst/>
          </a:prstGeom>
          <a:noFill/>
          <a:ln/>
        </p:spPr>
        <p:txBody>
          <a:bodyPr/>
          <a:lstStyle/>
          <a:p>
            <a:endParaRPr lang="en-US" sz="12800"/>
          </a:p>
        </p:txBody>
      </p:sp>
      <p:sp>
        <p:nvSpPr>
          <p:cNvPr id="678" name="Rectangle 677">
            <a:extLst>
              <a:ext uri="{FF2B5EF4-FFF2-40B4-BE49-F238E27FC236}">
                <a16:creationId xmlns:a16="http://schemas.microsoft.com/office/drawing/2014/main" id="{02DBBFE1-64F3-5B0C-98FF-E1E192CDCABB}"/>
              </a:ext>
            </a:extLst>
          </p:cNvPr>
          <p:cNvSpPr/>
          <p:nvPr userDrawn="1"/>
        </p:nvSpPr>
        <p:spPr>
          <a:xfrm>
            <a:off x="2135187" y="3200400"/>
            <a:ext cx="2835444" cy="2835444"/>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9" name="Rectangle 678">
            <a:extLst>
              <a:ext uri="{FF2B5EF4-FFF2-40B4-BE49-F238E27FC236}">
                <a16:creationId xmlns:a16="http://schemas.microsoft.com/office/drawing/2014/main" id="{DB726BF8-B95B-DFE3-7CB4-FF5FDAA0D83C}"/>
              </a:ext>
            </a:extLst>
          </p:cNvPr>
          <p:cNvSpPr/>
          <p:nvPr userDrawn="1"/>
        </p:nvSpPr>
        <p:spPr>
          <a:xfrm>
            <a:off x="5548147" y="3200400"/>
            <a:ext cx="2835444" cy="2835444"/>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0" name="Text 128">
            <a:extLst>
              <a:ext uri="{FF2B5EF4-FFF2-40B4-BE49-F238E27FC236}">
                <a16:creationId xmlns:a16="http://schemas.microsoft.com/office/drawing/2014/main" id="{2B92FCE8-AB31-B0EE-1951-B83B61CDB40F}"/>
              </a:ext>
            </a:extLst>
          </p:cNvPr>
          <p:cNvSpPr/>
          <p:nvPr userDrawn="1"/>
        </p:nvSpPr>
        <p:spPr>
          <a:xfrm>
            <a:off x="5532106" y="6206320"/>
            <a:ext cx="2835444" cy="651680"/>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Dark blue</a:t>
            </a:r>
          </a:p>
          <a:p>
            <a:pPr algn="ctr">
              <a:lnSpc>
                <a:spcPct val="100000"/>
              </a:lnSpc>
            </a:pPr>
            <a:r>
              <a:rPr lang="en-US" sz="1520" dirty="0">
                <a:latin typeface="+mn-lt"/>
              </a:rPr>
              <a:t>#003B64</a:t>
            </a:r>
          </a:p>
        </p:txBody>
      </p:sp>
      <p:sp>
        <p:nvSpPr>
          <p:cNvPr id="685" name="Text 128">
            <a:extLst>
              <a:ext uri="{FF2B5EF4-FFF2-40B4-BE49-F238E27FC236}">
                <a16:creationId xmlns:a16="http://schemas.microsoft.com/office/drawing/2014/main" id="{36971648-7A8D-B8A6-ECCD-6C0785A7FA24}"/>
              </a:ext>
            </a:extLst>
          </p:cNvPr>
          <p:cNvSpPr/>
          <p:nvPr userDrawn="1"/>
        </p:nvSpPr>
        <p:spPr>
          <a:xfrm>
            <a:off x="8986757" y="5149655"/>
            <a:ext cx="1796715" cy="412945"/>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50% Buffini blue</a:t>
            </a:r>
          </a:p>
          <a:p>
            <a:pPr algn="ctr">
              <a:lnSpc>
                <a:spcPct val="100000"/>
              </a:lnSpc>
            </a:pPr>
            <a:r>
              <a:rPr lang="en-US" sz="1520" dirty="0">
                <a:latin typeface="+mn-lt"/>
              </a:rPr>
              <a:t>#81BBE1</a:t>
            </a:r>
          </a:p>
        </p:txBody>
      </p:sp>
      <p:sp>
        <p:nvSpPr>
          <p:cNvPr id="688" name="Rectangle 687">
            <a:extLst>
              <a:ext uri="{FF2B5EF4-FFF2-40B4-BE49-F238E27FC236}">
                <a16:creationId xmlns:a16="http://schemas.microsoft.com/office/drawing/2014/main" id="{DFE80782-E095-AD67-6FDD-085B68016533}"/>
              </a:ext>
            </a:extLst>
          </p:cNvPr>
          <p:cNvSpPr/>
          <p:nvPr userDrawn="1"/>
        </p:nvSpPr>
        <p:spPr>
          <a:xfrm>
            <a:off x="8986757" y="3200400"/>
            <a:ext cx="1796715" cy="1796715"/>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9" name="Rectangle 688">
            <a:extLst>
              <a:ext uri="{FF2B5EF4-FFF2-40B4-BE49-F238E27FC236}">
                <a16:creationId xmlns:a16="http://schemas.microsoft.com/office/drawing/2014/main" id="{417EA0D8-F73D-5EF1-2A6A-25643365473C}"/>
              </a:ext>
            </a:extLst>
          </p:cNvPr>
          <p:cNvSpPr/>
          <p:nvPr userDrawn="1"/>
        </p:nvSpPr>
        <p:spPr>
          <a:xfrm>
            <a:off x="15871744" y="3200400"/>
            <a:ext cx="1796715" cy="179671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0" name="Text 128">
            <a:extLst>
              <a:ext uri="{FF2B5EF4-FFF2-40B4-BE49-F238E27FC236}">
                <a16:creationId xmlns:a16="http://schemas.microsoft.com/office/drawing/2014/main" id="{919B4881-EF23-9B6C-993C-D41DC0470738}"/>
              </a:ext>
            </a:extLst>
          </p:cNvPr>
          <p:cNvSpPr/>
          <p:nvPr userDrawn="1"/>
        </p:nvSpPr>
        <p:spPr>
          <a:xfrm>
            <a:off x="15855703" y="5181600"/>
            <a:ext cx="1796715" cy="412945"/>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Turquoise</a:t>
            </a:r>
          </a:p>
          <a:p>
            <a:pPr algn="ctr">
              <a:lnSpc>
                <a:spcPct val="100000"/>
              </a:lnSpc>
            </a:pPr>
            <a:r>
              <a:rPr lang="en-US" sz="1520" dirty="0">
                <a:latin typeface="+mn-lt"/>
              </a:rPr>
              <a:t>#5CCEC4</a:t>
            </a:r>
          </a:p>
        </p:txBody>
      </p:sp>
      <p:sp>
        <p:nvSpPr>
          <p:cNvPr id="692" name="Text 128">
            <a:extLst>
              <a:ext uri="{FF2B5EF4-FFF2-40B4-BE49-F238E27FC236}">
                <a16:creationId xmlns:a16="http://schemas.microsoft.com/office/drawing/2014/main" id="{815E367A-57E7-A624-CD0A-96E904594F47}"/>
              </a:ext>
            </a:extLst>
          </p:cNvPr>
          <p:cNvSpPr/>
          <p:nvPr userDrawn="1"/>
        </p:nvSpPr>
        <p:spPr>
          <a:xfrm>
            <a:off x="8962694" y="8077200"/>
            <a:ext cx="1796715" cy="412945"/>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Gold</a:t>
            </a:r>
          </a:p>
          <a:p>
            <a:pPr algn="ctr">
              <a:lnSpc>
                <a:spcPct val="100000"/>
              </a:lnSpc>
            </a:pPr>
            <a:r>
              <a:rPr lang="en-US" sz="1520" dirty="0">
                <a:latin typeface="+mn-lt"/>
              </a:rPr>
              <a:t>#FFD48C</a:t>
            </a:r>
          </a:p>
        </p:txBody>
      </p:sp>
      <p:sp>
        <p:nvSpPr>
          <p:cNvPr id="693" name="Rectangle 692">
            <a:extLst>
              <a:ext uri="{FF2B5EF4-FFF2-40B4-BE49-F238E27FC236}">
                <a16:creationId xmlns:a16="http://schemas.microsoft.com/office/drawing/2014/main" id="{FC29CC44-1765-C7F2-2677-9388E382BBCE}"/>
              </a:ext>
            </a:extLst>
          </p:cNvPr>
          <p:cNvSpPr/>
          <p:nvPr userDrawn="1"/>
        </p:nvSpPr>
        <p:spPr>
          <a:xfrm>
            <a:off x="11256715" y="3200400"/>
            <a:ext cx="1796715" cy="1796715"/>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4" name="Rectangle 693">
            <a:extLst>
              <a:ext uri="{FF2B5EF4-FFF2-40B4-BE49-F238E27FC236}">
                <a16:creationId xmlns:a16="http://schemas.microsoft.com/office/drawing/2014/main" id="{798D48E8-C370-5D70-6D83-C5AA71FEAF50}"/>
              </a:ext>
            </a:extLst>
          </p:cNvPr>
          <p:cNvSpPr/>
          <p:nvPr userDrawn="1"/>
        </p:nvSpPr>
        <p:spPr>
          <a:xfrm>
            <a:off x="8970715" y="6096000"/>
            <a:ext cx="1796715" cy="1796715"/>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5" name="Text 128">
            <a:extLst>
              <a:ext uri="{FF2B5EF4-FFF2-40B4-BE49-F238E27FC236}">
                <a16:creationId xmlns:a16="http://schemas.microsoft.com/office/drawing/2014/main" id="{6A49692D-39CE-BF02-1234-981589905AEB}"/>
              </a:ext>
            </a:extLst>
          </p:cNvPr>
          <p:cNvSpPr/>
          <p:nvPr userDrawn="1"/>
        </p:nvSpPr>
        <p:spPr>
          <a:xfrm>
            <a:off x="11240674" y="5149655"/>
            <a:ext cx="1796715" cy="412945"/>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Electric blue</a:t>
            </a:r>
          </a:p>
          <a:p>
            <a:pPr algn="ctr">
              <a:lnSpc>
                <a:spcPct val="100000"/>
              </a:lnSpc>
            </a:pPr>
            <a:r>
              <a:rPr lang="en-US" sz="1520" dirty="0">
                <a:latin typeface="+mn-lt"/>
              </a:rPr>
              <a:t>#9DF5FF</a:t>
            </a:r>
          </a:p>
        </p:txBody>
      </p:sp>
      <p:sp>
        <p:nvSpPr>
          <p:cNvPr id="712" name="Rectangle 711">
            <a:extLst>
              <a:ext uri="{FF2B5EF4-FFF2-40B4-BE49-F238E27FC236}">
                <a16:creationId xmlns:a16="http://schemas.microsoft.com/office/drawing/2014/main" id="{3934A7F8-0458-0113-CE54-737BFE9DA4A3}"/>
              </a:ext>
            </a:extLst>
          </p:cNvPr>
          <p:cNvSpPr/>
          <p:nvPr userDrawn="1"/>
        </p:nvSpPr>
        <p:spPr>
          <a:xfrm>
            <a:off x="18149723" y="3200400"/>
            <a:ext cx="1796715" cy="179671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3" name="Text 128">
            <a:extLst>
              <a:ext uri="{FF2B5EF4-FFF2-40B4-BE49-F238E27FC236}">
                <a16:creationId xmlns:a16="http://schemas.microsoft.com/office/drawing/2014/main" id="{CE2426C2-C2CB-3273-0F0E-BAB63C1ACCD5}"/>
              </a:ext>
            </a:extLst>
          </p:cNvPr>
          <p:cNvSpPr/>
          <p:nvPr userDrawn="1"/>
        </p:nvSpPr>
        <p:spPr>
          <a:xfrm>
            <a:off x="18133682" y="5181600"/>
            <a:ext cx="1796715" cy="412945"/>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Green</a:t>
            </a:r>
          </a:p>
          <a:p>
            <a:pPr algn="ctr">
              <a:lnSpc>
                <a:spcPct val="100000"/>
              </a:lnSpc>
            </a:pPr>
            <a:r>
              <a:rPr lang="en-US" sz="1520" dirty="0">
                <a:latin typeface="+mn-lt"/>
              </a:rPr>
              <a:t>#7ACF97</a:t>
            </a:r>
          </a:p>
        </p:txBody>
      </p:sp>
      <p:sp>
        <p:nvSpPr>
          <p:cNvPr id="714" name="Rectangle 713">
            <a:extLst>
              <a:ext uri="{FF2B5EF4-FFF2-40B4-BE49-F238E27FC236}">
                <a16:creationId xmlns:a16="http://schemas.microsoft.com/office/drawing/2014/main" id="{4466310F-F07B-440C-677E-B48D24D9CFF8}"/>
              </a:ext>
            </a:extLst>
          </p:cNvPr>
          <p:cNvSpPr/>
          <p:nvPr userDrawn="1"/>
        </p:nvSpPr>
        <p:spPr>
          <a:xfrm>
            <a:off x="20427702" y="3216442"/>
            <a:ext cx="1796715" cy="1796715"/>
          </a:xfrm>
          <a:prstGeom prst="rect">
            <a:avLst/>
          </a:prstGeom>
          <a:solidFill>
            <a:srgbClr val="A7FAE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5" name="Text 128">
            <a:extLst>
              <a:ext uri="{FF2B5EF4-FFF2-40B4-BE49-F238E27FC236}">
                <a16:creationId xmlns:a16="http://schemas.microsoft.com/office/drawing/2014/main" id="{C7F6BF0A-AC7C-3968-133A-57BC95362E92}"/>
              </a:ext>
            </a:extLst>
          </p:cNvPr>
          <p:cNvSpPr/>
          <p:nvPr userDrawn="1"/>
        </p:nvSpPr>
        <p:spPr>
          <a:xfrm>
            <a:off x="20411661" y="5197642"/>
            <a:ext cx="1796715" cy="412945"/>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Aquamarine</a:t>
            </a:r>
          </a:p>
          <a:p>
            <a:pPr algn="ctr">
              <a:lnSpc>
                <a:spcPct val="100000"/>
              </a:lnSpc>
            </a:pPr>
            <a:r>
              <a:rPr lang="en-US" sz="1520" dirty="0">
                <a:latin typeface="+mn-lt"/>
              </a:rPr>
              <a:t>#A7FAE7</a:t>
            </a:r>
          </a:p>
        </p:txBody>
      </p:sp>
      <p:sp>
        <p:nvSpPr>
          <p:cNvPr id="724" name="Rectangle 723">
            <a:extLst>
              <a:ext uri="{FF2B5EF4-FFF2-40B4-BE49-F238E27FC236}">
                <a16:creationId xmlns:a16="http://schemas.microsoft.com/office/drawing/2014/main" id="{143F17ED-7236-C711-7EF1-60452C8AB590}"/>
              </a:ext>
            </a:extLst>
          </p:cNvPr>
          <p:cNvSpPr/>
          <p:nvPr userDrawn="1"/>
        </p:nvSpPr>
        <p:spPr>
          <a:xfrm>
            <a:off x="13550736" y="3200400"/>
            <a:ext cx="1796715" cy="1796715"/>
          </a:xfrm>
          <a:prstGeom prst="rect">
            <a:avLst/>
          </a:prstGeom>
          <a:solidFill>
            <a:srgbClr val="DEF6F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 name="Text 128">
            <a:extLst>
              <a:ext uri="{FF2B5EF4-FFF2-40B4-BE49-F238E27FC236}">
                <a16:creationId xmlns:a16="http://schemas.microsoft.com/office/drawing/2014/main" id="{A89DE74E-7A18-6FFE-3843-8939F3982050}"/>
              </a:ext>
            </a:extLst>
          </p:cNvPr>
          <p:cNvSpPr/>
          <p:nvPr userDrawn="1"/>
        </p:nvSpPr>
        <p:spPr>
          <a:xfrm>
            <a:off x="13534695" y="5149655"/>
            <a:ext cx="1796715" cy="412945"/>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Artic blue</a:t>
            </a:r>
          </a:p>
          <a:p>
            <a:pPr algn="ctr">
              <a:lnSpc>
                <a:spcPct val="100000"/>
              </a:lnSpc>
            </a:pPr>
            <a:r>
              <a:rPr lang="en-US" sz="1520" dirty="0">
                <a:latin typeface="+mn-lt"/>
              </a:rPr>
              <a:t>#DEF6FB</a:t>
            </a:r>
          </a:p>
        </p:txBody>
      </p:sp>
      <p:sp>
        <p:nvSpPr>
          <p:cNvPr id="726" name="Text 128">
            <a:extLst>
              <a:ext uri="{FF2B5EF4-FFF2-40B4-BE49-F238E27FC236}">
                <a16:creationId xmlns:a16="http://schemas.microsoft.com/office/drawing/2014/main" id="{C0BC3427-E08B-8444-48EE-876631EEA3BB}"/>
              </a:ext>
            </a:extLst>
          </p:cNvPr>
          <p:cNvSpPr/>
          <p:nvPr userDrawn="1"/>
        </p:nvSpPr>
        <p:spPr>
          <a:xfrm>
            <a:off x="11280779" y="8077200"/>
            <a:ext cx="1796715" cy="412945"/>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Butter</a:t>
            </a:r>
          </a:p>
          <a:p>
            <a:pPr algn="ctr">
              <a:lnSpc>
                <a:spcPct val="100000"/>
              </a:lnSpc>
            </a:pPr>
            <a:r>
              <a:rPr lang="en-US" sz="1520" dirty="0">
                <a:latin typeface="+mn-lt"/>
              </a:rPr>
              <a:t>#FFD48C</a:t>
            </a:r>
          </a:p>
        </p:txBody>
      </p:sp>
      <p:sp>
        <p:nvSpPr>
          <p:cNvPr id="727" name="Rectangle 726">
            <a:extLst>
              <a:ext uri="{FF2B5EF4-FFF2-40B4-BE49-F238E27FC236}">
                <a16:creationId xmlns:a16="http://schemas.microsoft.com/office/drawing/2014/main" id="{91D7CBCC-2A65-5D9D-65AC-6F45ADB5F470}"/>
              </a:ext>
            </a:extLst>
          </p:cNvPr>
          <p:cNvSpPr/>
          <p:nvPr userDrawn="1"/>
        </p:nvSpPr>
        <p:spPr>
          <a:xfrm>
            <a:off x="11264737" y="6096000"/>
            <a:ext cx="1796715" cy="1796715"/>
          </a:xfrm>
          <a:prstGeom prst="rect">
            <a:avLst/>
          </a:prstGeom>
          <a:solidFill>
            <a:srgbClr val="FFFA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8" name="Text 128">
            <a:extLst>
              <a:ext uri="{FF2B5EF4-FFF2-40B4-BE49-F238E27FC236}">
                <a16:creationId xmlns:a16="http://schemas.microsoft.com/office/drawing/2014/main" id="{AE79967A-3A5A-7F68-3AE4-067DE0E6003B}"/>
              </a:ext>
            </a:extLst>
          </p:cNvPr>
          <p:cNvSpPr/>
          <p:nvPr userDrawn="1"/>
        </p:nvSpPr>
        <p:spPr>
          <a:xfrm>
            <a:off x="13574800" y="8077200"/>
            <a:ext cx="1796715" cy="412945"/>
          </a:xfrm>
          <a:prstGeom prst="rect">
            <a:avLst/>
          </a:prstGeom>
          <a:noFill/>
          <a:ln/>
        </p:spPr>
        <p:txBody>
          <a:bodyPr wrap="square" lIns="0" tIns="0" rIns="0" bIns="0" rtlCol="0" anchor="t"/>
          <a:lstStyle/>
          <a:p>
            <a:pPr algn="ctr">
              <a:lnSpc>
                <a:spcPct val="100000"/>
              </a:lnSpc>
            </a:pPr>
            <a:r>
              <a:rPr lang="en-US" sz="1520" dirty="0">
                <a:solidFill>
                  <a:srgbClr val="474543">
                    <a:alpha val="99000"/>
                  </a:srgbClr>
                </a:solidFill>
                <a:latin typeface="+mn-lt"/>
                <a:ea typeface="Figtree" pitchFamily="34" charset="-122"/>
                <a:cs typeface="Figtree" pitchFamily="34" charset="-120"/>
              </a:rPr>
              <a:t>Light Peach</a:t>
            </a:r>
          </a:p>
          <a:p>
            <a:pPr algn="ctr">
              <a:lnSpc>
                <a:spcPct val="100000"/>
              </a:lnSpc>
            </a:pPr>
            <a:r>
              <a:rPr lang="en-US" sz="1520" dirty="0">
                <a:latin typeface="+mn-lt"/>
              </a:rPr>
              <a:t>#FFEFE6</a:t>
            </a:r>
          </a:p>
        </p:txBody>
      </p:sp>
      <p:sp>
        <p:nvSpPr>
          <p:cNvPr id="729" name="Rectangle 728">
            <a:extLst>
              <a:ext uri="{FF2B5EF4-FFF2-40B4-BE49-F238E27FC236}">
                <a16:creationId xmlns:a16="http://schemas.microsoft.com/office/drawing/2014/main" id="{B44079D1-FC6A-3DA9-72F4-A458FDD86813}"/>
              </a:ext>
            </a:extLst>
          </p:cNvPr>
          <p:cNvSpPr/>
          <p:nvPr userDrawn="1"/>
        </p:nvSpPr>
        <p:spPr>
          <a:xfrm>
            <a:off x="13558758" y="6096000"/>
            <a:ext cx="1796715" cy="1796715"/>
          </a:xfrm>
          <a:prstGeom prst="rect">
            <a:avLst/>
          </a:prstGeom>
          <a:solidFill>
            <a:srgbClr val="FFEF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825021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6F3C189-02E0-6AD6-AACA-403115A356D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2EC2BD4-9707-7B75-423F-C9DD9E4B3CD5}"/>
              </a:ext>
            </a:extLst>
          </p:cNvPr>
          <p:cNvSpPr>
            <a:spLocks noGrp="1"/>
          </p:cNvSpPr>
          <p:nvPr>
            <p:ph type="sldNum" sz="quarter" idx="12"/>
          </p:nvPr>
        </p:nvSpPr>
        <p:spPr/>
        <p:txBody>
          <a:bodyPr/>
          <a:lstStyle/>
          <a:p>
            <a:fld id="{148DAD48-55EF-E947-A072-9BBDEE59D7CD}" type="slidenum">
              <a:rPr lang="en-US" smtClean="0"/>
              <a:t>‹#›</a:t>
            </a:fld>
            <a:endParaRPr lang="en-US"/>
          </a:p>
        </p:txBody>
      </p:sp>
    </p:spTree>
    <p:extLst>
      <p:ext uri="{BB962C8B-B14F-4D97-AF65-F5344CB8AC3E}">
        <p14:creationId xmlns:p14="http://schemas.microsoft.com/office/powerpoint/2010/main" val="3300452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1/2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B06F6-6ABD-A466-B057-0F0AD22030A1}"/>
              </a:ext>
            </a:extLst>
          </p:cNvPr>
          <p:cNvSpPr>
            <a:spLocks noGrp="1"/>
          </p:cNvSpPr>
          <p:nvPr>
            <p:ph type="ctrTitle" hasCustomPrompt="1"/>
          </p:nvPr>
        </p:nvSpPr>
        <p:spPr>
          <a:xfrm>
            <a:off x="1234440" y="1143000"/>
            <a:ext cx="9601200" cy="769441"/>
          </a:xfrm>
          <a:prstGeom prst="rect">
            <a:avLst/>
          </a:prstGeom>
        </p:spPr>
        <p:txBody>
          <a:bodyPr lIns="0" tIns="0" rIns="0" bIns="0" anchor="t" anchorCtr="0">
            <a:spAutoFit/>
          </a:bodyPr>
          <a:lstStyle>
            <a:lvl1pPr algn="l">
              <a:lnSpc>
                <a:spcPct val="100000"/>
              </a:lnSpc>
              <a:defRPr sz="5000" b="1" i="0">
                <a:solidFill>
                  <a:schemeClr val="tx2"/>
                </a:solidFill>
                <a:latin typeface="+mj-lt"/>
              </a:defRPr>
            </a:lvl1pPr>
          </a:lstStyle>
          <a:p>
            <a:r>
              <a:rPr lang="en-US" dirty="0"/>
              <a:t>Slide with title and half image</a:t>
            </a:r>
          </a:p>
        </p:txBody>
      </p:sp>
      <p:sp>
        <p:nvSpPr>
          <p:cNvPr id="10" name="Picture Placeholder 9">
            <a:extLst>
              <a:ext uri="{FF2B5EF4-FFF2-40B4-BE49-F238E27FC236}">
                <a16:creationId xmlns:a16="http://schemas.microsoft.com/office/drawing/2014/main" id="{2E6915CF-3B77-1F4D-9CB6-DDA41A1405F6}"/>
              </a:ext>
            </a:extLst>
          </p:cNvPr>
          <p:cNvSpPr>
            <a:spLocks noGrp="1"/>
          </p:cNvSpPr>
          <p:nvPr>
            <p:ph type="pic" sz="quarter" idx="13"/>
          </p:nvPr>
        </p:nvSpPr>
        <p:spPr>
          <a:xfrm>
            <a:off x="12223227" y="0"/>
            <a:ext cx="11672775" cy="12877800"/>
          </a:xfrm>
          <a:prstGeom prst="rect">
            <a:avLst/>
          </a:prstGeom>
          <a:solidFill>
            <a:schemeClr val="tx1"/>
          </a:solidFill>
        </p:spPr>
        <p:txBody>
          <a:bodyPr/>
          <a:lstStyle>
            <a:lvl1pPr>
              <a:lnSpc>
                <a:spcPct val="150000"/>
              </a:lnSpc>
              <a:defRPr/>
            </a:lvl1pPr>
          </a:lstStyle>
          <a:p>
            <a:endParaRPr lang="en-US" dirty="0"/>
          </a:p>
        </p:txBody>
      </p:sp>
      <p:sp>
        <p:nvSpPr>
          <p:cNvPr id="11" name="Text Placeholder 12">
            <a:extLst>
              <a:ext uri="{FF2B5EF4-FFF2-40B4-BE49-F238E27FC236}">
                <a16:creationId xmlns:a16="http://schemas.microsoft.com/office/drawing/2014/main" id="{C9AEC1E1-3621-F6C4-DA4F-FD2C561BC36F}"/>
              </a:ext>
            </a:extLst>
          </p:cNvPr>
          <p:cNvSpPr>
            <a:spLocks noGrp="1"/>
          </p:cNvSpPr>
          <p:nvPr>
            <p:ph type="body" sz="quarter" idx="16" hasCustomPrompt="1"/>
          </p:nvPr>
        </p:nvSpPr>
        <p:spPr>
          <a:xfrm>
            <a:off x="1234440" y="2567050"/>
            <a:ext cx="9601200"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3" name="Footer Placeholder 4">
            <a:extLst>
              <a:ext uri="{FF2B5EF4-FFF2-40B4-BE49-F238E27FC236}">
                <a16:creationId xmlns:a16="http://schemas.microsoft.com/office/drawing/2014/main" id="{6A1F6636-4B6A-A082-91C5-4BBD6260AB59}"/>
              </a:ext>
            </a:extLst>
          </p:cNvPr>
          <p:cNvSpPr>
            <a:spLocks noGrp="1"/>
          </p:cNvSpPr>
          <p:nvPr>
            <p:ph type="ftr" sz="quarter" idx="11"/>
          </p:nvPr>
        </p:nvSpPr>
        <p:spPr>
          <a:xfrm>
            <a:off x="9450387" y="12978466"/>
            <a:ext cx="12814991" cy="643468"/>
          </a:xfrm>
        </p:spPr>
        <p:txBody>
          <a:bodyPr/>
          <a:lstStyle/>
          <a:p>
            <a:endParaRPr lang="en-US" dirty="0"/>
          </a:p>
        </p:txBody>
      </p:sp>
      <p:sp>
        <p:nvSpPr>
          <p:cNvPr id="4" name="Slide Number Placeholder 5">
            <a:extLst>
              <a:ext uri="{FF2B5EF4-FFF2-40B4-BE49-F238E27FC236}">
                <a16:creationId xmlns:a16="http://schemas.microsoft.com/office/drawing/2014/main" id="{71EB92AE-7F7C-D0F9-A344-B59917018A56}"/>
              </a:ext>
            </a:extLst>
          </p:cNvPr>
          <p:cNvSpPr>
            <a:spLocks noGrp="1"/>
          </p:cNvSpPr>
          <p:nvPr>
            <p:ph type="sldNum" sz="quarter" idx="12"/>
          </p:nvPr>
        </p:nvSpPr>
        <p:spPr>
          <a:xfrm>
            <a:off x="22709187" y="12978466"/>
            <a:ext cx="1044857" cy="643468"/>
          </a:xfrm>
        </p:spPr>
        <p:txBody>
          <a:bodyPr/>
          <a:lstStyle/>
          <a:p>
            <a:fld id="{148DAD48-55EF-E947-A072-9BBDEE59D7CD}" type="slidenum">
              <a:rPr lang="en-US" smtClean="0"/>
              <a:t>‹#›</a:t>
            </a:fld>
            <a:endParaRPr lang="en-US"/>
          </a:p>
        </p:txBody>
      </p:sp>
      <p:sp>
        <p:nvSpPr>
          <p:cNvPr id="6" name="Content Placeholder 3">
            <a:extLst>
              <a:ext uri="{FF2B5EF4-FFF2-40B4-BE49-F238E27FC236}">
                <a16:creationId xmlns:a16="http://schemas.microsoft.com/office/drawing/2014/main" id="{DF8C8572-454C-DC5D-566E-42DA28B05541}"/>
              </a:ext>
            </a:extLst>
          </p:cNvPr>
          <p:cNvSpPr>
            <a:spLocks noGrp="1"/>
          </p:cNvSpPr>
          <p:nvPr>
            <p:ph sz="half" idx="2"/>
          </p:nvPr>
        </p:nvSpPr>
        <p:spPr>
          <a:xfrm>
            <a:off x="1234440" y="5458415"/>
            <a:ext cx="9601200" cy="6024036"/>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Panel 8">
            <a:extLst>
              <a:ext uri="{FF2B5EF4-FFF2-40B4-BE49-F238E27FC236}">
                <a16:creationId xmlns:a16="http://schemas.microsoft.com/office/drawing/2014/main" id="{F077A28F-F1BB-1B02-B15B-D3E8B53A4BB8}"/>
              </a:ext>
            </a:extLst>
          </p:cNvPr>
          <p:cNvSpPr/>
          <p:nvPr userDrawn="1"/>
        </p:nvSpPr>
        <p:spPr>
          <a:xfrm>
            <a:off x="23896002" y="0"/>
            <a:ext cx="502920" cy="12877800"/>
          </a:xfrm>
          <a:prstGeom prst="roundRect">
            <a:avLst>
              <a:gd name="adj" fmla="val 0"/>
            </a:avLst>
          </a:prstGeom>
          <a:solidFill>
            <a:schemeClr val="accent3"/>
          </a:solidFill>
          <a:ln>
            <a:noFill/>
          </a:ln>
        </p:spPr>
        <p:txBody>
          <a:bodyPr/>
          <a:lstStyle/>
          <a:p>
            <a:endParaRPr lang="en-US"/>
          </a:p>
        </p:txBody>
      </p:sp>
    </p:spTree>
    <p:extLst>
      <p:ext uri="{BB962C8B-B14F-4D97-AF65-F5344CB8AC3E}">
        <p14:creationId xmlns:p14="http://schemas.microsoft.com/office/powerpoint/2010/main" val="3270336072"/>
      </p:ext>
    </p:extLst>
  </p:cSld>
  <p:clrMapOvr>
    <a:masterClrMapping/>
  </p:clrMapOvr>
  <p:extLst>
    <p:ext uri="{DCECCB84-F9BA-43D5-87BE-67443E8EF086}">
      <p15:sldGuideLst xmlns:p15="http://schemas.microsoft.com/office/powerpoint/2012/main">
        <p15:guide id="1" orient="horz" pos="432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yebrow Title 1/2 Imag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6F3C189-02E0-6AD6-AACA-403115A356D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2EC2BD4-9707-7B75-423F-C9DD9E4B3CD5}"/>
              </a:ext>
            </a:extLst>
          </p:cNvPr>
          <p:cNvSpPr>
            <a:spLocks noGrp="1"/>
          </p:cNvSpPr>
          <p:nvPr>
            <p:ph type="sldNum" sz="quarter" idx="12"/>
          </p:nvPr>
        </p:nvSpPr>
        <p:spPr/>
        <p:txBody>
          <a:bodyPr/>
          <a:lstStyle/>
          <a:p>
            <a:fld id="{148DAD48-55EF-E947-A072-9BBDEE59D7CD}" type="slidenum">
              <a:rPr lang="en-US" smtClean="0"/>
              <a:t>‹#›</a:t>
            </a:fld>
            <a:endParaRPr lang="en-US" dirty="0"/>
          </a:p>
        </p:txBody>
      </p:sp>
      <p:sp>
        <p:nvSpPr>
          <p:cNvPr id="7" name="Title 1">
            <a:extLst>
              <a:ext uri="{FF2B5EF4-FFF2-40B4-BE49-F238E27FC236}">
                <a16:creationId xmlns:a16="http://schemas.microsoft.com/office/drawing/2014/main" id="{DF787DC0-80C8-1139-321B-CC3379DB72CC}"/>
              </a:ext>
            </a:extLst>
          </p:cNvPr>
          <p:cNvSpPr>
            <a:spLocks noGrp="1"/>
          </p:cNvSpPr>
          <p:nvPr>
            <p:ph type="ctrTitle" hasCustomPrompt="1"/>
          </p:nvPr>
        </p:nvSpPr>
        <p:spPr>
          <a:xfrm>
            <a:off x="1234440" y="1508760"/>
            <a:ext cx="9601200" cy="769441"/>
          </a:xfrm>
          <a:prstGeom prst="rect">
            <a:avLst/>
          </a:prstGeom>
        </p:spPr>
        <p:txBody>
          <a:bodyPr wrap="square" lIns="0" tIns="0" rIns="0" bIns="0" anchor="t" anchorCtr="0">
            <a:spAutoFit/>
          </a:bodyPr>
          <a:lstStyle>
            <a:lvl1pPr algn="l">
              <a:lnSpc>
                <a:spcPct val="100000"/>
              </a:lnSpc>
              <a:defRPr sz="5000" b="1" i="0">
                <a:solidFill>
                  <a:schemeClr val="tx2"/>
                </a:solidFill>
                <a:latin typeface="+mj-lt"/>
              </a:defRPr>
            </a:lvl1pPr>
          </a:lstStyle>
          <a:p>
            <a:r>
              <a:rPr lang="en-US" dirty="0"/>
              <a:t>Slide with title and half image</a:t>
            </a:r>
          </a:p>
        </p:txBody>
      </p:sp>
      <p:sp>
        <p:nvSpPr>
          <p:cNvPr id="2" name="Text Placeholder 12">
            <a:extLst>
              <a:ext uri="{FF2B5EF4-FFF2-40B4-BE49-F238E27FC236}">
                <a16:creationId xmlns:a16="http://schemas.microsoft.com/office/drawing/2014/main" id="{6B450A7B-DD95-C67B-5EF8-EDADE9CA6A0D}"/>
              </a:ext>
            </a:extLst>
          </p:cNvPr>
          <p:cNvSpPr>
            <a:spLocks noGrp="1"/>
          </p:cNvSpPr>
          <p:nvPr>
            <p:ph type="body" sz="quarter" idx="16" hasCustomPrompt="1"/>
          </p:nvPr>
        </p:nvSpPr>
        <p:spPr>
          <a:xfrm>
            <a:off x="1234440" y="2976035"/>
            <a:ext cx="9601200"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4" name="Text Placeholder 3">
            <a:extLst>
              <a:ext uri="{FF2B5EF4-FFF2-40B4-BE49-F238E27FC236}">
                <a16:creationId xmlns:a16="http://schemas.microsoft.com/office/drawing/2014/main" id="{CDACF353-D58C-C130-B8B4-BF9223AC7918}"/>
              </a:ext>
            </a:extLst>
          </p:cNvPr>
          <p:cNvSpPr>
            <a:spLocks noGrp="1"/>
          </p:cNvSpPr>
          <p:nvPr>
            <p:ph type="body" sz="quarter" idx="17" hasCustomPrompt="1"/>
          </p:nvPr>
        </p:nvSpPr>
        <p:spPr>
          <a:xfrm>
            <a:off x="1234440" y="1143000"/>
            <a:ext cx="9601200" cy="384721"/>
          </a:xfrm>
          <a:prstGeom prst="rect">
            <a:avLst/>
          </a:prstGeom>
        </p:spPr>
        <p:txBody>
          <a:bodyPr lIns="0" tIns="0" rIns="0" bIns="0">
            <a:spAutoFit/>
          </a:bodyPr>
          <a:lstStyle>
            <a:lvl1pPr marL="0" indent="0" algn="l" defTabSz="914400" rtl="0" eaLnBrk="1" latinLnBrk="0" hangingPunct="1">
              <a:lnSpc>
                <a:spcPct val="100000"/>
              </a:lnSpc>
              <a:spcBef>
                <a:spcPct val="0"/>
              </a:spcBef>
              <a:buNone/>
              <a:defRPr lang="en-US" sz="2500" b="1" i="0" kern="1200" dirty="0" smtClean="0">
                <a:solidFill>
                  <a:schemeClr val="tx1"/>
                </a:solidFill>
                <a:latin typeface="+mj-lt"/>
                <a:ea typeface="+mj-ea"/>
                <a:cs typeface="+mj-cs"/>
              </a:defRPr>
            </a:lvl1pPr>
            <a:lvl2pPr marL="0" indent="0" algn="l" defTabSz="914400" rtl="0" eaLnBrk="1" latinLnBrk="0" hangingPunct="1">
              <a:lnSpc>
                <a:spcPct val="150000"/>
              </a:lnSpc>
              <a:spcBef>
                <a:spcPct val="0"/>
              </a:spcBef>
              <a:buNone/>
              <a:defRPr lang="en-US" sz="25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25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25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2500" b="1" i="0" kern="1200" dirty="0">
                <a:solidFill>
                  <a:schemeClr val="tx2"/>
                </a:solidFill>
                <a:latin typeface="Figtree" pitchFamily="2" charset="0"/>
                <a:ea typeface="+mj-ea"/>
                <a:cs typeface="+mj-cs"/>
              </a:defRPr>
            </a:lvl5pPr>
          </a:lstStyle>
          <a:p>
            <a:pPr lvl="0"/>
            <a:r>
              <a:rPr lang="en-US" dirty="0"/>
              <a:t>Eyebrow copy here</a:t>
            </a:r>
          </a:p>
        </p:txBody>
      </p:sp>
      <p:sp>
        <p:nvSpPr>
          <p:cNvPr id="3" name="Picture Placeholder 9">
            <a:extLst>
              <a:ext uri="{FF2B5EF4-FFF2-40B4-BE49-F238E27FC236}">
                <a16:creationId xmlns:a16="http://schemas.microsoft.com/office/drawing/2014/main" id="{34086D7A-4E1B-33E6-5AC1-0ED8C8476F85}"/>
              </a:ext>
            </a:extLst>
          </p:cNvPr>
          <p:cNvSpPr>
            <a:spLocks noGrp="1"/>
          </p:cNvSpPr>
          <p:nvPr>
            <p:ph type="pic" sz="quarter" idx="13"/>
          </p:nvPr>
        </p:nvSpPr>
        <p:spPr>
          <a:xfrm>
            <a:off x="12223227" y="0"/>
            <a:ext cx="11672775" cy="12877800"/>
          </a:xfrm>
          <a:prstGeom prst="rect">
            <a:avLst/>
          </a:prstGeom>
          <a:solidFill>
            <a:schemeClr val="tx1"/>
          </a:solidFill>
        </p:spPr>
        <p:txBody>
          <a:bodyPr/>
          <a:lstStyle>
            <a:lvl1pPr>
              <a:lnSpc>
                <a:spcPct val="150000"/>
              </a:lnSpc>
              <a:defRPr/>
            </a:lvl1pPr>
          </a:lstStyle>
          <a:p>
            <a:endParaRPr lang="en-US" dirty="0"/>
          </a:p>
        </p:txBody>
      </p:sp>
      <p:sp>
        <p:nvSpPr>
          <p:cNvPr id="13" name="Content Placeholder 3">
            <a:extLst>
              <a:ext uri="{FF2B5EF4-FFF2-40B4-BE49-F238E27FC236}">
                <a16:creationId xmlns:a16="http://schemas.microsoft.com/office/drawing/2014/main" id="{F07ACDE5-212D-9689-78C9-8EE9CC48613E}"/>
              </a:ext>
            </a:extLst>
          </p:cNvPr>
          <p:cNvSpPr>
            <a:spLocks noGrp="1"/>
          </p:cNvSpPr>
          <p:nvPr>
            <p:ph sz="half" idx="2"/>
          </p:nvPr>
        </p:nvSpPr>
        <p:spPr>
          <a:xfrm>
            <a:off x="1234440" y="5852160"/>
            <a:ext cx="9601200" cy="6024036"/>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anel 8">
            <a:extLst>
              <a:ext uri="{FF2B5EF4-FFF2-40B4-BE49-F238E27FC236}">
                <a16:creationId xmlns:a16="http://schemas.microsoft.com/office/drawing/2014/main" id="{9ABB0874-01B4-32A0-5F23-6550AAF5633E}"/>
              </a:ext>
            </a:extLst>
          </p:cNvPr>
          <p:cNvSpPr/>
          <p:nvPr userDrawn="1"/>
        </p:nvSpPr>
        <p:spPr>
          <a:xfrm>
            <a:off x="23896002" y="0"/>
            <a:ext cx="502920" cy="12877800"/>
          </a:xfrm>
          <a:prstGeom prst="roundRect">
            <a:avLst>
              <a:gd name="adj" fmla="val 0"/>
            </a:avLst>
          </a:prstGeom>
          <a:solidFill>
            <a:schemeClr val="accent3"/>
          </a:solidFill>
          <a:ln>
            <a:noFill/>
          </a:ln>
        </p:spPr>
        <p:txBody>
          <a:bodyPr/>
          <a:lstStyle/>
          <a:p>
            <a:endParaRPr lang="en-US"/>
          </a:p>
        </p:txBody>
      </p:sp>
    </p:spTree>
    <p:extLst>
      <p:ext uri="{BB962C8B-B14F-4D97-AF65-F5344CB8AC3E}">
        <p14:creationId xmlns:p14="http://schemas.microsoft.com/office/powerpoint/2010/main" val="1410394429"/>
      </p:ext>
    </p:extLst>
  </p:cSld>
  <p:clrMapOvr>
    <a:masterClrMapping/>
  </p:clrMapOvr>
  <p:extLst>
    <p:ext uri="{DCECCB84-F9BA-43D5-87BE-67443E8EF086}">
      <p15:sldGuideLst xmlns:p15="http://schemas.microsoft.com/office/powerpoint/2012/main">
        <p15:guide id="1" orient="horz" pos="4320" userDrawn="1">
          <p15:clr>
            <a:srgbClr val="FBAE40"/>
          </p15:clr>
        </p15:guide>
        <p15:guide id="2" pos="7681"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hort Subtitle 1/2 Imag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6F3C189-02E0-6AD6-AACA-403115A356D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2EC2BD4-9707-7B75-423F-C9DD9E4B3CD5}"/>
              </a:ext>
            </a:extLst>
          </p:cNvPr>
          <p:cNvSpPr>
            <a:spLocks noGrp="1"/>
          </p:cNvSpPr>
          <p:nvPr>
            <p:ph type="sldNum" sz="quarter" idx="12"/>
          </p:nvPr>
        </p:nvSpPr>
        <p:spPr/>
        <p:txBody>
          <a:bodyPr/>
          <a:lstStyle/>
          <a:p>
            <a:fld id="{148DAD48-55EF-E947-A072-9BBDEE59D7CD}" type="slidenum">
              <a:rPr lang="en-US" smtClean="0"/>
              <a:t>‹#›</a:t>
            </a:fld>
            <a:endParaRPr lang="en-US"/>
          </a:p>
        </p:txBody>
      </p:sp>
      <p:sp>
        <p:nvSpPr>
          <p:cNvPr id="7" name="Title 1">
            <a:extLst>
              <a:ext uri="{FF2B5EF4-FFF2-40B4-BE49-F238E27FC236}">
                <a16:creationId xmlns:a16="http://schemas.microsoft.com/office/drawing/2014/main" id="{DF787DC0-80C8-1139-321B-CC3379DB72CC}"/>
              </a:ext>
            </a:extLst>
          </p:cNvPr>
          <p:cNvSpPr>
            <a:spLocks noGrp="1"/>
          </p:cNvSpPr>
          <p:nvPr>
            <p:ph type="ctrTitle" hasCustomPrompt="1"/>
          </p:nvPr>
        </p:nvSpPr>
        <p:spPr>
          <a:xfrm>
            <a:off x="1234440" y="1975991"/>
            <a:ext cx="9906474" cy="538609"/>
          </a:xfrm>
          <a:prstGeom prst="rect">
            <a:avLst/>
          </a:prstGeom>
        </p:spPr>
        <p:txBody>
          <a:bodyPr wrap="square" lIns="0" tIns="0" rIns="0" bIns="0" anchor="t" anchorCtr="0">
            <a:spAutoFit/>
          </a:bodyPr>
          <a:lstStyle>
            <a:lvl1pPr algn="l">
              <a:lnSpc>
                <a:spcPct val="100000"/>
              </a:lnSpc>
              <a:defRPr sz="3500" b="0" i="0">
                <a:solidFill>
                  <a:schemeClr val="accent2"/>
                </a:solidFill>
                <a:latin typeface="+mn-lt"/>
              </a:defRPr>
            </a:lvl1pPr>
          </a:lstStyle>
          <a:p>
            <a:r>
              <a:rPr lang="en-US" dirty="0"/>
              <a:t>Subtitle here</a:t>
            </a:r>
          </a:p>
        </p:txBody>
      </p:sp>
      <p:sp>
        <p:nvSpPr>
          <p:cNvPr id="3" name="Text Placeholder 12">
            <a:extLst>
              <a:ext uri="{FF2B5EF4-FFF2-40B4-BE49-F238E27FC236}">
                <a16:creationId xmlns:a16="http://schemas.microsoft.com/office/drawing/2014/main" id="{4280845B-E0B1-4AE0-AF97-9339BF245CBD}"/>
              </a:ext>
            </a:extLst>
          </p:cNvPr>
          <p:cNvSpPr>
            <a:spLocks noGrp="1"/>
          </p:cNvSpPr>
          <p:nvPr>
            <p:ph type="body" sz="quarter" idx="16" hasCustomPrompt="1"/>
          </p:nvPr>
        </p:nvSpPr>
        <p:spPr>
          <a:xfrm>
            <a:off x="1234440" y="2971800"/>
            <a:ext cx="9958096"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4" name="Text Placeholder 13">
            <a:extLst>
              <a:ext uri="{FF2B5EF4-FFF2-40B4-BE49-F238E27FC236}">
                <a16:creationId xmlns:a16="http://schemas.microsoft.com/office/drawing/2014/main" id="{6DFE17DF-54F3-0449-EAFF-95078E403AEB}"/>
              </a:ext>
            </a:extLst>
          </p:cNvPr>
          <p:cNvSpPr>
            <a:spLocks noGrp="1"/>
          </p:cNvSpPr>
          <p:nvPr>
            <p:ph type="body" sz="quarter" idx="17" hasCustomPrompt="1"/>
          </p:nvPr>
        </p:nvSpPr>
        <p:spPr>
          <a:xfrm>
            <a:off x="1234440" y="1143000"/>
            <a:ext cx="9944100" cy="769441"/>
          </a:xfrm>
          <a:prstGeom prst="rect">
            <a:avLst/>
          </a:prstGeom>
        </p:spPr>
        <p:txBody>
          <a:bodyPr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Slide with title and subtitle</a:t>
            </a:r>
          </a:p>
        </p:txBody>
      </p:sp>
      <p:sp>
        <p:nvSpPr>
          <p:cNvPr id="2" name="Picture Placeholder 9">
            <a:extLst>
              <a:ext uri="{FF2B5EF4-FFF2-40B4-BE49-F238E27FC236}">
                <a16:creationId xmlns:a16="http://schemas.microsoft.com/office/drawing/2014/main" id="{095F100D-7A65-8B84-6F57-C531C5CC6AAE}"/>
              </a:ext>
            </a:extLst>
          </p:cNvPr>
          <p:cNvSpPr>
            <a:spLocks noGrp="1"/>
          </p:cNvSpPr>
          <p:nvPr>
            <p:ph type="pic" sz="quarter" idx="13"/>
          </p:nvPr>
        </p:nvSpPr>
        <p:spPr>
          <a:xfrm>
            <a:off x="12223227" y="0"/>
            <a:ext cx="11710401" cy="12877800"/>
          </a:xfrm>
          <a:prstGeom prst="rect">
            <a:avLst/>
          </a:prstGeom>
          <a:solidFill>
            <a:schemeClr val="tx1"/>
          </a:solidFill>
        </p:spPr>
        <p:txBody>
          <a:bodyPr/>
          <a:lstStyle>
            <a:lvl1pPr>
              <a:lnSpc>
                <a:spcPct val="150000"/>
              </a:lnSpc>
              <a:defRPr/>
            </a:lvl1pPr>
          </a:lstStyle>
          <a:p>
            <a:endParaRPr lang="en-US" dirty="0"/>
          </a:p>
        </p:txBody>
      </p:sp>
      <p:sp>
        <p:nvSpPr>
          <p:cNvPr id="8" name="Content Placeholder 3">
            <a:extLst>
              <a:ext uri="{FF2B5EF4-FFF2-40B4-BE49-F238E27FC236}">
                <a16:creationId xmlns:a16="http://schemas.microsoft.com/office/drawing/2014/main" id="{DED92B97-31C0-DE1D-8096-123E006A83E1}"/>
              </a:ext>
            </a:extLst>
          </p:cNvPr>
          <p:cNvSpPr>
            <a:spLocks noGrp="1"/>
          </p:cNvSpPr>
          <p:nvPr>
            <p:ph sz="half" idx="2"/>
          </p:nvPr>
        </p:nvSpPr>
        <p:spPr>
          <a:xfrm>
            <a:off x="1234440" y="5852160"/>
            <a:ext cx="9601200" cy="6024036"/>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anel 8">
            <a:extLst>
              <a:ext uri="{FF2B5EF4-FFF2-40B4-BE49-F238E27FC236}">
                <a16:creationId xmlns:a16="http://schemas.microsoft.com/office/drawing/2014/main" id="{85A568F8-FC7B-6B3F-2A28-1E16DC8E832E}"/>
              </a:ext>
            </a:extLst>
          </p:cNvPr>
          <p:cNvSpPr/>
          <p:nvPr userDrawn="1"/>
        </p:nvSpPr>
        <p:spPr>
          <a:xfrm>
            <a:off x="23896002" y="0"/>
            <a:ext cx="502920" cy="12877800"/>
          </a:xfrm>
          <a:prstGeom prst="roundRect">
            <a:avLst>
              <a:gd name="adj" fmla="val 0"/>
            </a:avLst>
          </a:prstGeom>
          <a:solidFill>
            <a:schemeClr val="accent3"/>
          </a:solidFill>
          <a:ln>
            <a:noFill/>
          </a:ln>
        </p:spPr>
        <p:txBody>
          <a:bodyPr/>
          <a:lstStyle/>
          <a:p>
            <a:endParaRPr lang="en-US"/>
          </a:p>
        </p:txBody>
      </p:sp>
    </p:spTree>
    <p:extLst>
      <p:ext uri="{BB962C8B-B14F-4D97-AF65-F5344CB8AC3E}">
        <p14:creationId xmlns:p14="http://schemas.microsoft.com/office/powerpoint/2010/main" val="15867946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ng Subtitle 2/3 Imag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6F3C189-02E0-6AD6-AACA-403115A356D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2EC2BD4-9707-7B75-423F-C9DD9E4B3CD5}"/>
              </a:ext>
            </a:extLst>
          </p:cNvPr>
          <p:cNvSpPr>
            <a:spLocks noGrp="1"/>
          </p:cNvSpPr>
          <p:nvPr>
            <p:ph type="sldNum" sz="quarter" idx="12"/>
          </p:nvPr>
        </p:nvSpPr>
        <p:spPr/>
        <p:txBody>
          <a:bodyPr/>
          <a:lstStyle/>
          <a:p>
            <a:fld id="{148DAD48-55EF-E947-A072-9BBDEE59D7CD}" type="slidenum">
              <a:rPr lang="en-US" smtClean="0"/>
              <a:t>‹#›</a:t>
            </a:fld>
            <a:endParaRPr lang="en-US"/>
          </a:p>
        </p:txBody>
      </p:sp>
      <p:sp>
        <p:nvSpPr>
          <p:cNvPr id="10" name="Picture Placeholder 9">
            <a:extLst>
              <a:ext uri="{FF2B5EF4-FFF2-40B4-BE49-F238E27FC236}">
                <a16:creationId xmlns:a16="http://schemas.microsoft.com/office/drawing/2014/main" id="{2E6915CF-3B77-1F4D-9CB6-DDA41A1405F6}"/>
              </a:ext>
            </a:extLst>
          </p:cNvPr>
          <p:cNvSpPr>
            <a:spLocks noGrp="1"/>
          </p:cNvSpPr>
          <p:nvPr>
            <p:ph type="pic" sz="quarter" idx="13"/>
          </p:nvPr>
        </p:nvSpPr>
        <p:spPr>
          <a:xfrm>
            <a:off x="12497546" y="3200399"/>
            <a:ext cx="9849547" cy="8153402"/>
          </a:xfrm>
          <a:prstGeom prst="rect">
            <a:avLst/>
          </a:prstGeom>
          <a:solidFill>
            <a:schemeClr val="tx1"/>
          </a:solidFill>
        </p:spPr>
        <p:txBody>
          <a:bodyPr/>
          <a:lstStyle/>
          <a:p>
            <a:endParaRPr lang="en-US" dirty="0"/>
          </a:p>
        </p:txBody>
      </p:sp>
      <p:sp>
        <p:nvSpPr>
          <p:cNvPr id="3" name="Text Placeholder 12">
            <a:extLst>
              <a:ext uri="{FF2B5EF4-FFF2-40B4-BE49-F238E27FC236}">
                <a16:creationId xmlns:a16="http://schemas.microsoft.com/office/drawing/2014/main" id="{4280845B-E0B1-4AE0-AF97-9339BF245CBD}"/>
              </a:ext>
            </a:extLst>
          </p:cNvPr>
          <p:cNvSpPr>
            <a:spLocks noGrp="1"/>
          </p:cNvSpPr>
          <p:nvPr>
            <p:ph type="body" sz="quarter" idx="16" hasCustomPrompt="1"/>
          </p:nvPr>
        </p:nvSpPr>
        <p:spPr>
          <a:xfrm>
            <a:off x="1234440" y="2971800"/>
            <a:ext cx="9958095"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9" name="Panel 8">
            <a:extLst>
              <a:ext uri="{FF2B5EF4-FFF2-40B4-BE49-F238E27FC236}">
                <a16:creationId xmlns:a16="http://schemas.microsoft.com/office/drawing/2014/main" id="{BAF9B499-4A43-E7D5-3129-E51307D83768}"/>
              </a:ext>
            </a:extLst>
          </p:cNvPr>
          <p:cNvSpPr/>
          <p:nvPr userDrawn="1"/>
        </p:nvSpPr>
        <p:spPr>
          <a:xfrm>
            <a:off x="11994626" y="3200398"/>
            <a:ext cx="502920" cy="8153401"/>
          </a:xfrm>
          <a:prstGeom prst="roundRect">
            <a:avLst>
              <a:gd name="adj" fmla="val 0"/>
            </a:avLst>
          </a:prstGeom>
          <a:solidFill>
            <a:schemeClr val="tx2"/>
          </a:solidFill>
          <a:ln>
            <a:noFill/>
          </a:ln>
        </p:spPr>
        <p:txBody>
          <a:bodyPr/>
          <a:lstStyle/>
          <a:p>
            <a:endParaRPr lang="en-US"/>
          </a:p>
        </p:txBody>
      </p:sp>
      <p:sp>
        <p:nvSpPr>
          <p:cNvPr id="11" name="Content Placeholder 3">
            <a:extLst>
              <a:ext uri="{FF2B5EF4-FFF2-40B4-BE49-F238E27FC236}">
                <a16:creationId xmlns:a16="http://schemas.microsoft.com/office/drawing/2014/main" id="{C0E517CD-8F54-FBFC-DD7F-9F658FC8F12C}"/>
              </a:ext>
            </a:extLst>
          </p:cNvPr>
          <p:cNvSpPr>
            <a:spLocks noGrp="1"/>
          </p:cNvSpPr>
          <p:nvPr>
            <p:ph sz="half" idx="2"/>
          </p:nvPr>
        </p:nvSpPr>
        <p:spPr>
          <a:xfrm>
            <a:off x="1234440" y="5760720"/>
            <a:ext cx="9601200" cy="6024036"/>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1">
            <a:extLst>
              <a:ext uri="{FF2B5EF4-FFF2-40B4-BE49-F238E27FC236}">
                <a16:creationId xmlns:a16="http://schemas.microsoft.com/office/drawing/2014/main" id="{EC3BFCEF-3020-E9DF-AA14-8F269A00DBCC}"/>
              </a:ext>
            </a:extLst>
          </p:cNvPr>
          <p:cNvSpPr>
            <a:spLocks noGrp="1"/>
          </p:cNvSpPr>
          <p:nvPr>
            <p:ph type="ctrTitle" hasCustomPrompt="1"/>
          </p:nvPr>
        </p:nvSpPr>
        <p:spPr>
          <a:xfrm>
            <a:off x="1234440" y="1975991"/>
            <a:ext cx="21032768" cy="538609"/>
          </a:xfrm>
          <a:prstGeom prst="rect">
            <a:avLst/>
          </a:prstGeom>
        </p:spPr>
        <p:txBody>
          <a:bodyPr wrap="square" lIns="0" tIns="0" rIns="0" bIns="0" anchor="t" anchorCtr="0">
            <a:spAutoFit/>
          </a:bodyPr>
          <a:lstStyle>
            <a:lvl1pPr algn="l">
              <a:lnSpc>
                <a:spcPct val="100000"/>
              </a:lnSpc>
              <a:defRPr sz="3500" b="0" i="0">
                <a:solidFill>
                  <a:schemeClr val="accent2"/>
                </a:solidFill>
                <a:latin typeface="+mn-lt"/>
              </a:defRPr>
            </a:lvl1pPr>
          </a:lstStyle>
          <a:p>
            <a:r>
              <a:rPr lang="en-US" dirty="0"/>
              <a:t>Subtitle goes here</a:t>
            </a:r>
          </a:p>
        </p:txBody>
      </p:sp>
      <p:sp>
        <p:nvSpPr>
          <p:cNvPr id="8" name="Text Placeholder 13">
            <a:extLst>
              <a:ext uri="{FF2B5EF4-FFF2-40B4-BE49-F238E27FC236}">
                <a16:creationId xmlns:a16="http://schemas.microsoft.com/office/drawing/2014/main" id="{A15A296F-E892-B5EB-5AF2-8709419F653A}"/>
              </a:ext>
            </a:extLst>
          </p:cNvPr>
          <p:cNvSpPr>
            <a:spLocks noGrp="1"/>
          </p:cNvSpPr>
          <p:nvPr>
            <p:ph type="body" sz="quarter" idx="17" hasCustomPrompt="1"/>
          </p:nvPr>
        </p:nvSpPr>
        <p:spPr>
          <a:xfrm>
            <a:off x="1234439" y="1143000"/>
            <a:ext cx="21112653" cy="769441"/>
          </a:xfrm>
          <a:prstGeom prst="rect">
            <a:avLst/>
          </a:prstGeom>
        </p:spPr>
        <p:txBody>
          <a:bodyPr wrap="square"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Slide with very long title and a very long subtitle  with image</a:t>
            </a:r>
          </a:p>
        </p:txBody>
      </p:sp>
    </p:spTree>
    <p:extLst>
      <p:ext uri="{BB962C8B-B14F-4D97-AF65-F5344CB8AC3E}">
        <p14:creationId xmlns:p14="http://schemas.microsoft.com/office/powerpoint/2010/main" val="792861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Col Subtitl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950757E-95DA-65ED-2353-19DAEB047EFD}"/>
              </a:ext>
            </a:extLst>
          </p:cNvPr>
          <p:cNvSpPr>
            <a:spLocks noGrp="1"/>
          </p:cNvSpPr>
          <p:nvPr>
            <p:ph type="ctrTitle" hasCustomPrompt="1"/>
          </p:nvPr>
        </p:nvSpPr>
        <p:spPr>
          <a:xfrm>
            <a:off x="1234440" y="1975991"/>
            <a:ext cx="9906474" cy="538609"/>
          </a:xfrm>
          <a:prstGeom prst="rect">
            <a:avLst/>
          </a:prstGeom>
        </p:spPr>
        <p:txBody>
          <a:bodyPr wrap="square" lIns="0" tIns="0" rIns="0" bIns="0" anchor="t" anchorCtr="0">
            <a:spAutoFit/>
          </a:bodyPr>
          <a:lstStyle>
            <a:lvl1pPr algn="l">
              <a:lnSpc>
                <a:spcPct val="100000"/>
              </a:lnSpc>
              <a:defRPr sz="3500" b="0" i="0">
                <a:solidFill>
                  <a:schemeClr val="accent2"/>
                </a:solidFill>
                <a:latin typeface="+mn-lt"/>
              </a:defRPr>
            </a:lvl1pPr>
          </a:lstStyle>
          <a:p>
            <a:r>
              <a:rPr lang="en-US" dirty="0"/>
              <a:t>Subtitle goes here</a:t>
            </a:r>
          </a:p>
        </p:txBody>
      </p:sp>
      <p:sp>
        <p:nvSpPr>
          <p:cNvPr id="15" name="Text Placeholder 12">
            <a:extLst>
              <a:ext uri="{FF2B5EF4-FFF2-40B4-BE49-F238E27FC236}">
                <a16:creationId xmlns:a16="http://schemas.microsoft.com/office/drawing/2014/main" id="{BEC842CE-D2ED-3A6E-9A7A-EA6E8D73CFAD}"/>
              </a:ext>
            </a:extLst>
          </p:cNvPr>
          <p:cNvSpPr>
            <a:spLocks noGrp="1"/>
          </p:cNvSpPr>
          <p:nvPr>
            <p:ph type="body" sz="quarter" idx="16" hasCustomPrompt="1"/>
          </p:nvPr>
        </p:nvSpPr>
        <p:spPr>
          <a:xfrm>
            <a:off x="1234440" y="3657600"/>
            <a:ext cx="9958096"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17" name="Text Placeholder 13">
            <a:extLst>
              <a:ext uri="{FF2B5EF4-FFF2-40B4-BE49-F238E27FC236}">
                <a16:creationId xmlns:a16="http://schemas.microsoft.com/office/drawing/2014/main" id="{0D9D2973-0B6C-0744-9CAA-AAF943357BD7}"/>
              </a:ext>
            </a:extLst>
          </p:cNvPr>
          <p:cNvSpPr>
            <a:spLocks noGrp="1"/>
          </p:cNvSpPr>
          <p:nvPr>
            <p:ph type="body" sz="quarter" idx="17" hasCustomPrompt="1"/>
          </p:nvPr>
        </p:nvSpPr>
        <p:spPr>
          <a:xfrm>
            <a:off x="1234439" y="1143000"/>
            <a:ext cx="21322483" cy="769441"/>
          </a:xfrm>
          <a:prstGeom prst="rect">
            <a:avLst/>
          </a:prstGeom>
        </p:spPr>
        <p:txBody>
          <a:bodyPr wrap="square" lIns="0" tIns="0" rIns="0" bIns="0">
            <a:spAutoFit/>
          </a:bodyPr>
          <a:lstStyle>
            <a:lvl1pPr marL="0" indent="0" algn="l" defTabSz="914400" rtl="0" eaLnBrk="1" latinLnBrk="0" hangingPunct="1">
              <a:lnSpc>
                <a:spcPct val="100000"/>
              </a:lnSpc>
              <a:spcBef>
                <a:spcPct val="0"/>
              </a:spcBef>
              <a:buNone/>
              <a:defRPr lang="en-US" sz="5000" b="1" i="0" kern="1200" dirty="0" smtClean="0">
                <a:solidFill>
                  <a:schemeClr val="tx2"/>
                </a:solidFill>
                <a:latin typeface="+mj-lt"/>
                <a:ea typeface="+mj-ea"/>
                <a:cs typeface="+mj-cs"/>
              </a:defRPr>
            </a:lvl1pPr>
            <a:lvl2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2pPr>
            <a:lvl3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3pPr>
            <a:lvl4pPr marL="0" indent="0" algn="l" defTabSz="914400" rtl="0" eaLnBrk="1" latinLnBrk="0" hangingPunct="1">
              <a:lnSpc>
                <a:spcPct val="150000"/>
              </a:lnSpc>
              <a:spcBef>
                <a:spcPct val="0"/>
              </a:spcBef>
              <a:buNone/>
              <a:defRPr lang="en-US" sz="4000" b="1" i="0" kern="1200" dirty="0" smtClean="0">
                <a:solidFill>
                  <a:schemeClr val="tx2"/>
                </a:solidFill>
                <a:latin typeface="Figtree" pitchFamily="2" charset="0"/>
                <a:ea typeface="+mj-ea"/>
                <a:cs typeface="+mj-cs"/>
              </a:defRPr>
            </a:lvl4pPr>
            <a:lvl5pPr marL="0" indent="0" algn="l" defTabSz="914400" rtl="0" eaLnBrk="1" latinLnBrk="0" hangingPunct="1">
              <a:lnSpc>
                <a:spcPct val="150000"/>
              </a:lnSpc>
              <a:spcBef>
                <a:spcPct val="0"/>
              </a:spcBef>
              <a:buNone/>
              <a:defRPr lang="en-US" sz="4000" b="1" i="0" kern="1200" dirty="0">
                <a:solidFill>
                  <a:schemeClr val="tx2"/>
                </a:solidFill>
                <a:latin typeface="Figtree" pitchFamily="2" charset="0"/>
                <a:ea typeface="+mj-ea"/>
                <a:cs typeface="+mj-cs"/>
              </a:defRPr>
            </a:lvl5pPr>
          </a:lstStyle>
          <a:p>
            <a:pPr lvl="0"/>
            <a:r>
              <a:rPr lang="en-US" dirty="0"/>
              <a:t>2 column slide with title and subtitle</a:t>
            </a:r>
          </a:p>
        </p:txBody>
      </p:sp>
      <p:sp>
        <p:nvSpPr>
          <p:cNvPr id="22" name="Text Placeholder 12">
            <a:extLst>
              <a:ext uri="{FF2B5EF4-FFF2-40B4-BE49-F238E27FC236}">
                <a16:creationId xmlns:a16="http://schemas.microsoft.com/office/drawing/2014/main" id="{AB510FA0-8D44-B9CB-BCC0-E8D8307AEF1A}"/>
              </a:ext>
            </a:extLst>
          </p:cNvPr>
          <p:cNvSpPr>
            <a:spLocks noGrp="1"/>
          </p:cNvSpPr>
          <p:nvPr>
            <p:ph type="body" sz="quarter" idx="18" hasCustomPrompt="1"/>
          </p:nvPr>
        </p:nvSpPr>
        <p:spPr>
          <a:xfrm>
            <a:off x="1677987" y="3065930"/>
            <a:ext cx="9525136" cy="512961"/>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b="1">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23" name="Text Placeholder 12">
            <a:extLst>
              <a:ext uri="{FF2B5EF4-FFF2-40B4-BE49-F238E27FC236}">
                <a16:creationId xmlns:a16="http://schemas.microsoft.com/office/drawing/2014/main" id="{A7F7BEBF-B29E-64BC-7F05-D4D2CE9341B6}"/>
              </a:ext>
            </a:extLst>
          </p:cNvPr>
          <p:cNvSpPr>
            <a:spLocks noGrp="1"/>
          </p:cNvSpPr>
          <p:nvPr>
            <p:ph type="body" sz="quarter" idx="19" hasCustomPrompt="1"/>
          </p:nvPr>
        </p:nvSpPr>
        <p:spPr>
          <a:xfrm>
            <a:off x="12637136" y="3657600"/>
            <a:ext cx="9958096" cy="2244204"/>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a:latin typeface="+mn-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rutrum</a:t>
            </a:r>
            <a:r>
              <a:rPr lang="en-US" dirty="0"/>
              <a:t> sit </a:t>
            </a:r>
            <a:r>
              <a:rPr lang="en-US" dirty="0" err="1"/>
              <a:t>amet</a:t>
            </a:r>
            <a:r>
              <a:rPr lang="en-US" dirty="0"/>
              <a:t> nisi </a:t>
            </a:r>
            <a:r>
              <a:rPr lang="en-US" dirty="0" err="1"/>
              <a:t>varius</a:t>
            </a:r>
            <a:r>
              <a:rPr lang="en-US" dirty="0"/>
              <a:t> </a:t>
            </a:r>
            <a:r>
              <a:rPr lang="en-US" dirty="0" err="1"/>
              <a:t>purus</a:t>
            </a:r>
            <a:r>
              <a:rPr lang="en-US" dirty="0"/>
              <a:t> </a:t>
            </a:r>
            <a:r>
              <a:rPr lang="en-US" dirty="0" err="1"/>
              <a:t>nibh</a:t>
            </a:r>
            <a:r>
              <a:rPr lang="en-US" dirty="0"/>
              <a:t> </a:t>
            </a:r>
            <a:r>
              <a:rPr lang="en-US" dirty="0" err="1"/>
              <a:t>commodo</a:t>
            </a:r>
            <a:r>
              <a:rPr lang="en-US" dirty="0"/>
              <a:t>. </a:t>
            </a:r>
            <a:r>
              <a:rPr lang="en-US" dirty="0" err="1"/>
              <a:t>Suspendisse</a:t>
            </a:r>
            <a:r>
              <a:rPr lang="en-US" dirty="0"/>
              <a:t> </a:t>
            </a:r>
            <a:r>
              <a:rPr lang="en-US" dirty="0" err="1"/>
              <a:t>erat</a:t>
            </a:r>
            <a:r>
              <a:rPr lang="en-US" dirty="0"/>
              <a:t> </a:t>
            </a:r>
            <a:r>
              <a:rPr lang="en-US" dirty="0" err="1"/>
              <a:t>iaculis</a:t>
            </a:r>
            <a:r>
              <a:rPr lang="en-US" dirty="0"/>
              <a:t> </a:t>
            </a:r>
            <a:r>
              <a:rPr lang="en-US" dirty="0" err="1"/>
              <a:t>nunc</a:t>
            </a:r>
            <a:r>
              <a:rPr lang="en-US" dirty="0"/>
              <a:t> lorem, convallis </a:t>
            </a:r>
            <a:r>
              <a:rPr lang="en-US" dirty="0" err="1"/>
              <a:t>tristique</a:t>
            </a:r>
            <a:r>
              <a:rPr lang="en-US" dirty="0"/>
              <a:t> </a:t>
            </a:r>
            <a:r>
              <a:rPr lang="en-US" dirty="0" err="1"/>
              <a:t>arcu</a:t>
            </a:r>
            <a:r>
              <a:rPr lang="en-US" dirty="0"/>
              <a:t> </a:t>
            </a:r>
            <a:r>
              <a:rPr lang="en-US" dirty="0" err="1"/>
              <a:t>ultricies</a:t>
            </a:r>
            <a:r>
              <a:rPr lang="en-US" dirty="0"/>
              <a:t>. </a:t>
            </a:r>
            <a:r>
              <a:rPr lang="en-US" dirty="0" err="1"/>
              <a:t>Curabitur</a:t>
            </a:r>
            <a:r>
              <a:rPr lang="en-US" dirty="0"/>
              <a:t> </a:t>
            </a:r>
            <a:r>
              <a:rPr lang="en-US" dirty="0" err="1"/>
              <a:t>ullamcorper</a:t>
            </a:r>
            <a:r>
              <a:rPr lang="en-US" dirty="0"/>
              <a:t> </a:t>
            </a:r>
            <a:r>
              <a:rPr lang="en-US" dirty="0" err="1"/>
              <a:t>metus</a:t>
            </a:r>
            <a:r>
              <a:rPr lang="en-US" dirty="0"/>
              <a:t> an </a:t>
            </a:r>
            <a:r>
              <a:rPr lang="en-US" dirty="0" err="1"/>
              <a:t>tortor</a:t>
            </a:r>
            <a:r>
              <a:rPr lang="en-US" dirty="0"/>
              <a:t> </a:t>
            </a:r>
            <a:r>
              <a:rPr lang="en-US" dirty="0" err="1"/>
              <a:t>sodales</a:t>
            </a:r>
            <a:r>
              <a:rPr lang="en-US" dirty="0"/>
              <a:t> </a:t>
            </a:r>
            <a:r>
              <a:rPr lang="en-US" dirty="0" err="1"/>
              <a:t>dapibus</a:t>
            </a:r>
            <a:r>
              <a:rPr lang="en-US" dirty="0"/>
              <a:t>.</a:t>
            </a:r>
          </a:p>
        </p:txBody>
      </p:sp>
      <p:sp>
        <p:nvSpPr>
          <p:cNvPr id="25" name="Text Placeholder 12">
            <a:extLst>
              <a:ext uri="{FF2B5EF4-FFF2-40B4-BE49-F238E27FC236}">
                <a16:creationId xmlns:a16="http://schemas.microsoft.com/office/drawing/2014/main" id="{2DE21466-08BB-5DCF-6C54-93C73796A35B}"/>
              </a:ext>
            </a:extLst>
          </p:cNvPr>
          <p:cNvSpPr>
            <a:spLocks noGrp="1"/>
          </p:cNvSpPr>
          <p:nvPr>
            <p:ph type="body" sz="quarter" idx="21" hasCustomPrompt="1"/>
          </p:nvPr>
        </p:nvSpPr>
        <p:spPr>
          <a:xfrm>
            <a:off x="13031787" y="3065930"/>
            <a:ext cx="9525136" cy="512961"/>
          </a:xfrm>
          <a:prstGeom prst="rect">
            <a:avLst/>
          </a:prstGeom>
        </p:spPr>
        <p:txBody>
          <a:bodyPr wrap="square" lIns="0" tIns="0" rIns="0" bIns="0" anchor="t" anchorCtr="0">
            <a:spAutoFit/>
          </a:bodyPr>
          <a:lstStyle>
            <a:lvl1pPr marL="0" marR="0" indent="0" algn="l" defTabSz="2438430" rtl="0" eaLnBrk="1" fontAlgn="auto" latinLnBrk="0" hangingPunct="1">
              <a:lnSpc>
                <a:spcPct val="150000"/>
              </a:lnSpc>
              <a:spcBef>
                <a:spcPts val="2667"/>
              </a:spcBef>
              <a:spcAft>
                <a:spcPts val="0"/>
              </a:spcAft>
              <a:buClrTx/>
              <a:buSzTx/>
              <a:buFont typeface="Arial" panose="020B0604020202020204" pitchFamily="34" charset="0"/>
              <a:buNone/>
              <a:tabLst/>
              <a:defRPr sz="2500" b="1">
                <a:latin typeface="+mj-lt"/>
              </a:defRPr>
            </a:lvl1pPr>
            <a:lvl2pPr marL="1219215" indent="0">
              <a:buNone/>
              <a:defRPr sz="2667"/>
            </a:lvl2pPr>
            <a:lvl3pPr marL="2438430" indent="0">
              <a:buNone/>
              <a:defRPr sz="2667"/>
            </a:lvl3pPr>
            <a:lvl4pPr marL="3657646" indent="0">
              <a:buNone/>
              <a:defRPr sz="2667"/>
            </a:lvl4pPr>
            <a:lvl5pPr marL="4876861" indent="0">
              <a:buNone/>
              <a:defRPr sz="2667"/>
            </a:lvl5pPr>
          </a:lstStyle>
          <a:p>
            <a:pPr lvl="0"/>
            <a:r>
              <a:rPr lang="en-US" dirty="0"/>
              <a:t>Lorem ipsum </a:t>
            </a:r>
            <a:r>
              <a:rPr lang="en-US" dirty="0" err="1"/>
              <a:t>dolar</a:t>
            </a:r>
            <a:r>
              <a:rPr lang="en-US" dirty="0"/>
              <a:t> sit </a:t>
            </a:r>
            <a:r>
              <a:rPr lang="en-US" dirty="0" err="1"/>
              <a:t>amet</a:t>
            </a:r>
            <a:endParaRPr lang="en-US" dirty="0"/>
          </a:p>
        </p:txBody>
      </p:sp>
      <p:sp>
        <p:nvSpPr>
          <p:cNvPr id="2" name="Footer Placeholder 4">
            <a:extLst>
              <a:ext uri="{FF2B5EF4-FFF2-40B4-BE49-F238E27FC236}">
                <a16:creationId xmlns:a16="http://schemas.microsoft.com/office/drawing/2014/main" id="{BFC5F300-F424-E853-8D96-ECA3B1D36C7F}"/>
              </a:ext>
            </a:extLst>
          </p:cNvPr>
          <p:cNvSpPr>
            <a:spLocks noGrp="1"/>
          </p:cNvSpPr>
          <p:nvPr>
            <p:ph type="ftr" sz="quarter" idx="11"/>
          </p:nvPr>
        </p:nvSpPr>
        <p:spPr>
          <a:xfrm>
            <a:off x="9450387" y="12978466"/>
            <a:ext cx="12814991" cy="643468"/>
          </a:xfrm>
        </p:spPr>
        <p:txBody>
          <a:bodyPr/>
          <a:lstStyle/>
          <a:p>
            <a:endParaRPr lang="en-US" dirty="0"/>
          </a:p>
        </p:txBody>
      </p:sp>
      <p:sp>
        <p:nvSpPr>
          <p:cNvPr id="3" name="Slide Number Placeholder 5">
            <a:extLst>
              <a:ext uri="{FF2B5EF4-FFF2-40B4-BE49-F238E27FC236}">
                <a16:creationId xmlns:a16="http://schemas.microsoft.com/office/drawing/2014/main" id="{1BDA5260-CDDF-B39C-F6EB-2D38D1AB1191}"/>
              </a:ext>
            </a:extLst>
          </p:cNvPr>
          <p:cNvSpPr>
            <a:spLocks noGrp="1"/>
          </p:cNvSpPr>
          <p:nvPr>
            <p:ph type="sldNum" sz="quarter" idx="12"/>
          </p:nvPr>
        </p:nvSpPr>
        <p:spPr>
          <a:xfrm>
            <a:off x="22709187" y="12978466"/>
            <a:ext cx="1044857" cy="643468"/>
          </a:xfrm>
        </p:spPr>
        <p:txBody>
          <a:bodyPr/>
          <a:lstStyle/>
          <a:p>
            <a:fld id="{148DAD48-55EF-E947-A072-9BBDEE59D7CD}" type="slidenum">
              <a:rPr lang="en-US" smtClean="0"/>
              <a:t>‹#›</a:t>
            </a:fld>
            <a:endParaRPr lang="en-US"/>
          </a:p>
        </p:txBody>
      </p:sp>
      <p:sp>
        <p:nvSpPr>
          <p:cNvPr id="4" name="Rectangle 3">
            <a:extLst>
              <a:ext uri="{FF2B5EF4-FFF2-40B4-BE49-F238E27FC236}">
                <a16:creationId xmlns:a16="http://schemas.microsoft.com/office/drawing/2014/main" id="{79B59E58-DB96-F85F-21D1-7851F3E320B9}"/>
              </a:ext>
            </a:extLst>
          </p:cNvPr>
          <p:cNvSpPr/>
          <p:nvPr userDrawn="1"/>
        </p:nvSpPr>
        <p:spPr>
          <a:xfrm>
            <a:off x="1234440" y="3187888"/>
            <a:ext cx="219582" cy="37849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1289868-C0CB-B490-CC06-EBC11AECCDB6}"/>
              </a:ext>
            </a:extLst>
          </p:cNvPr>
          <p:cNvSpPr/>
          <p:nvPr userDrawn="1"/>
        </p:nvSpPr>
        <p:spPr>
          <a:xfrm>
            <a:off x="12637135" y="3187888"/>
            <a:ext cx="219582" cy="378491"/>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3">
            <a:extLst>
              <a:ext uri="{FF2B5EF4-FFF2-40B4-BE49-F238E27FC236}">
                <a16:creationId xmlns:a16="http://schemas.microsoft.com/office/drawing/2014/main" id="{7AF43AFB-9ECA-F290-0CA8-4B2D56722E28}"/>
              </a:ext>
            </a:extLst>
          </p:cNvPr>
          <p:cNvSpPr>
            <a:spLocks noGrp="1"/>
          </p:cNvSpPr>
          <p:nvPr>
            <p:ph sz="half" idx="2"/>
          </p:nvPr>
        </p:nvSpPr>
        <p:spPr>
          <a:xfrm>
            <a:off x="1234439" y="6537960"/>
            <a:ext cx="9968683" cy="5573059"/>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3">
            <a:extLst>
              <a:ext uri="{FF2B5EF4-FFF2-40B4-BE49-F238E27FC236}">
                <a16:creationId xmlns:a16="http://schemas.microsoft.com/office/drawing/2014/main" id="{3ED3FF58-822F-266B-2B5F-3D3D89C506C7}"/>
              </a:ext>
            </a:extLst>
          </p:cNvPr>
          <p:cNvSpPr>
            <a:spLocks noGrp="1"/>
          </p:cNvSpPr>
          <p:nvPr>
            <p:ph sz="half" idx="22"/>
          </p:nvPr>
        </p:nvSpPr>
        <p:spPr>
          <a:xfrm>
            <a:off x="12639039" y="6537960"/>
            <a:ext cx="9968683" cy="5573059"/>
          </a:xfrm>
          <a:prstGeom prst="rect">
            <a:avLst/>
          </a:prstGeom>
        </p:spPr>
        <p:txBody>
          <a:bodyPr/>
          <a:lstStyle>
            <a:lvl1pPr marL="609608" indent="-609608">
              <a:buClr>
                <a:schemeClr val="tx2"/>
              </a:buClr>
              <a:buFont typeface="System Font Regular"/>
              <a:buChar char="●"/>
              <a:defRPr sz="2500">
                <a:latin typeface="+mn-lt"/>
              </a:defRPr>
            </a:lvl1pPr>
            <a:lvl2pPr marL="1828823" indent="-609608">
              <a:buClr>
                <a:schemeClr val="tx2"/>
              </a:buClr>
              <a:buFont typeface="System Font Regular"/>
              <a:buChar char="⎯"/>
              <a:defRPr sz="2500">
                <a:latin typeface="+mn-lt"/>
              </a:defRPr>
            </a:lvl2pPr>
            <a:lvl3pPr marL="3048038" indent="-609608">
              <a:buClr>
                <a:schemeClr val="tx2"/>
              </a:buClr>
              <a:buFont typeface="System Font Regular"/>
              <a:buChar char="○"/>
              <a:defRPr sz="2500">
                <a:latin typeface="+mn-lt"/>
              </a:defRPr>
            </a:lvl3pPr>
            <a:lvl4pPr marL="4267253" indent="-609608">
              <a:buClr>
                <a:schemeClr val="tx2"/>
              </a:buClr>
              <a:buFont typeface="System Font Regular"/>
              <a:buChar char="■"/>
              <a:defRPr sz="2500">
                <a:latin typeface="+mn-lt"/>
              </a:defRPr>
            </a:lvl4pPr>
            <a:lvl5pPr marL="5486469" indent="-609608">
              <a:buClr>
                <a:schemeClr val="tx2"/>
              </a:buClr>
              <a:buSzPct val="110000"/>
              <a:buFont typeface="System Font Regular"/>
              <a:buChar char="▸"/>
              <a:defRPr sz="25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42587157"/>
      </p:ext>
    </p:extLst>
  </p:cSld>
  <p:clrMapOvr>
    <a:masterClrMapping/>
  </p:clrMapOvr>
  <p:extLst>
    <p:ext uri="{DCECCB84-F9BA-43D5-87BE-67443E8EF086}">
      <p15:sldGuideLst xmlns:p15="http://schemas.microsoft.com/office/powerpoint/2012/main">
        <p15:guide id="1" orient="horz" pos="432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26" Type="http://schemas.openxmlformats.org/officeDocument/2006/relationships/image" Target="../media/image10.svg"/><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image" Target="../media/image9.png"/><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image" Target="../media/image8.png"/><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theme" Target="../theme/theme2.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5" Type="http://schemas.openxmlformats.org/officeDocument/2006/relationships/theme" Target="../theme/theme4.xml"/><Relationship Id="rId4" Type="http://schemas.openxmlformats.org/officeDocument/2006/relationships/slideLayout" Target="../slideLayouts/slideLayout3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theme" Target="../theme/theme5.xml"/><Relationship Id="rId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0645037"/>
      </p:ext>
    </p:extLst>
  </p:cSld>
  <p:clrMap bg1="lt1" tx1="dk1" bg2="lt2" tx2="dk2" accent1="accent1" accent2="accent2" accent3="accent3" accent4="accent4" accent5="accent5" accent6="accent6" hlink="hlink" folHlink="folHlink"/>
  <p:sldLayoutIdLst>
    <p:sldLayoutId id="2147483753" r:id="rId1"/>
    <p:sldLayoutId id="2147483697" r:id="rId2"/>
    <p:sldLayoutId id="2147483698" r:id="rId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Image 2" descr="preencoded.png">
            <a:extLst>
              <a:ext uri="{FF2B5EF4-FFF2-40B4-BE49-F238E27FC236}">
                <a16:creationId xmlns:a16="http://schemas.microsoft.com/office/drawing/2014/main" id="{0B584986-D56D-3337-33BD-689088B4AA3B}"/>
              </a:ext>
            </a:extLst>
          </p:cNvPr>
          <p:cNvPicPr>
            <a:picLocks noChangeAspect="1"/>
          </p:cNvPicPr>
          <p:nvPr userDrawn="1"/>
        </p:nvPicPr>
        <p:blipFill>
          <a:blip r:embed="rId24"/>
          <a:srcRect/>
          <a:stretch/>
        </p:blipFill>
        <p:spPr>
          <a:xfrm>
            <a:off x="0" y="12880133"/>
            <a:ext cx="24387175" cy="838200"/>
          </a:xfrm>
          <a:prstGeom prst="rect">
            <a:avLst/>
          </a:prstGeom>
        </p:spPr>
      </p:pic>
      <p:sp>
        <p:nvSpPr>
          <p:cNvPr id="5" name="Footer Placeholder 4">
            <a:extLst>
              <a:ext uri="{FF2B5EF4-FFF2-40B4-BE49-F238E27FC236}">
                <a16:creationId xmlns:a16="http://schemas.microsoft.com/office/drawing/2014/main" id="{A488963F-FF93-B11C-E324-009732662EB8}"/>
              </a:ext>
            </a:extLst>
          </p:cNvPr>
          <p:cNvSpPr>
            <a:spLocks noGrp="1"/>
          </p:cNvSpPr>
          <p:nvPr>
            <p:ph type="ftr" sz="quarter" idx="3"/>
          </p:nvPr>
        </p:nvSpPr>
        <p:spPr>
          <a:xfrm>
            <a:off x="9450387" y="12978466"/>
            <a:ext cx="12814991" cy="643468"/>
          </a:xfrm>
          <a:prstGeom prst="rect">
            <a:avLst/>
          </a:prstGeom>
        </p:spPr>
        <p:txBody>
          <a:bodyPr vert="horz" lIns="91440" tIns="45720" rIns="91440" bIns="45720" rtlCol="0" anchor="ctr"/>
          <a:lstStyle>
            <a:lvl1pPr algn="r">
              <a:defRPr sz="2000" b="0" i="0">
                <a:solidFill>
                  <a:schemeClr val="bg1"/>
                </a:solidFill>
                <a:latin typeface="+mn-lt"/>
              </a:defRPr>
            </a:lvl1pPr>
          </a:lstStyle>
          <a:p>
            <a:r>
              <a:rPr lang="en-US" dirty="0"/>
              <a:t>Title of presentation</a:t>
            </a:r>
          </a:p>
        </p:txBody>
      </p:sp>
      <p:sp>
        <p:nvSpPr>
          <p:cNvPr id="6" name="Slide Number Placeholder 5">
            <a:extLst>
              <a:ext uri="{FF2B5EF4-FFF2-40B4-BE49-F238E27FC236}">
                <a16:creationId xmlns:a16="http://schemas.microsoft.com/office/drawing/2014/main" id="{9B7E13DB-3BFD-BB22-27B1-78CF7EF0F705}"/>
              </a:ext>
            </a:extLst>
          </p:cNvPr>
          <p:cNvSpPr>
            <a:spLocks noGrp="1"/>
          </p:cNvSpPr>
          <p:nvPr>
            <p:ph type="sldNum" sz="quarter" idx="4"/>
          </p:nvPr>
        </p:nvSpPr>
        <p:spPr>
          <a:xfrm>
            <a:off x="22709187" y="12978466"/>
            <a:ext cx="1044857" cy="643468"/>
          </a:xfrm>
          <a:prstGeom prst="rect">
            <a:avLst/>
          </a:prstGeom>
        </p:spPr>
        <p:txBody>
          <a:bodyPr vert="horz" lIns="91440" tIns="45720" rIns="91440" bIns="45720" rtlCol="0" anchor="ctr"/>
          <a:lstStyle>
            <a:lvl1pPr algn="r">
              <a:defRPr sz="2000" b="0" i="0">
                <a:solidFill>
                  <a:schemeClr val="bg1"/>
                </a:solidFill>
                <a:latin typeface="+mn-lt"/>
              </a:defRPr>
            </a:lvl1pPr>
          </a:lstStyle>
          <a:p>
            <a:fld id="{148DAD48-55EF-E947-A072-9BBDEE59D7CD}" type="slidenum">
              <a:rPr lang="en-US" smtClean="0"/>
              <a:pPr/>
              <a:t>‹#›</a:t>
            </a:fld>
            <a:endParaRPr lang="en-US" dirty="0"/>
          </a:p>
        </p:txBody>
      </p:sp>
      <p:pic>
        <p:nvPicPr>
          <p:cNvPr id="2" name="Graphic 1">
            <a:extLst>
              <a:ext uri="{FF2B5EF4-FFF2-40B4-BE49-F238E27FC236}">
                <a16:creationId xmlns:a16="http://schemas.microsoft.com/office/drawing/2014/main" id="{31340E79-D745-A588-541F-0550E98A3BC7}"/>
              </a:ext>
            </a:extLst>
          </p:cNvPr>
          <p:cNvPicPr>
            <a:picLocks noChangeAspect="1"/>
          </p:cNvPicPr>
          <p:nvPr userDrawn="1"/>
        </p:nvPicPr>
        <p:blipFill>
          <a:blip r:embed="rId25">
            <a:extLst>
              <a:ext uri="{96DAC541-7B7A-43D3-8B79-37D633B846F1}">
                <asvg:svgBlip xmlns:asvg="http://schemas.microsoft.com/office/drawing/2016/SVG/main" r:embed="rId26"/>
              </a:ext>
            </a:extLst>
          </a:blip>
          <a:stretch>
            <a:fillRect/>
          </a:stretch>
        </p:blipFill>
        <p:spPr>
          <a:xfrm>
            <a:off x="633131" y="13030200"/>
            <a:ext cx="1570736" cy="463800"/>
          </a:xfrm>
          <a:prstGeom prst="rect">
            <a:avLst/>
          </a:prstGeom>
        </p:spPr>
      </p:pic>
    </p:spTree>
    <p:extLst>
      <p:ext uri="{BB962C8B-B14F-4D97-AF65-F5344CB8AC3E}">
        <p14:creationId xmlns:p14="http://schemas.microsoft.com/office/powerpoint/2010/main" val="3781483049"/>
      </p:ext>
    </p:extLst>
  </p:cSld>
  <p:clrMap bg1="lt1" tx1="dk1" bg2="lt2" tx2="dk2" accent1="accent1" accent2="accent2" accent3="accent3" accent4="accent4" accent5="accent5" accent6="accent6" hlink="hlink" folHlink="folHlink"/>
  <p:sldLayoutIdLst>
    <p:sldLayoutId id="2147483733" r:id="rId1"/>
    <p:sldLayoutId id="2147483700" r:id="rId2"/>
    <p:sldLayoutId id="2147483664" r:id="rId3"/>
    <p:sldLayoutId id="2147483665" r:id="rId4"/>
    <p:sldLayoutId id="2147483699" r:id="rId5"/>
    <p:sldLayoutId id="2147483653" r:id="rId6"/>
    <p:sldLayoutId id="2147483658" r:id="rId7"/>
    <p:sldLayoutId id="2147483660" r:id="rId8"/>
    <p:sldLayoutId id="2147483659" r:id="rId9"/>
    <p:sldLayoutId id="2147483661" r:id="rId10"/>
    <p:sldLayoutId id="2147483701" r:id="rId11"/>
    <p:sldLayoutId id="2147483702" r:id="rId12"/>
    <p:sldLayoutId id="2147483703" r:id="rId13"/>
    <p:sldLayoutId id="2147483657" r:id="rId14"/>
    <p:sldLayoutId id="2147483656" r:id="rId15"/>
    <p:sldLayoutId id="2147483709" r:id="rId16"/>
    <p:sldLayoutId id="2147483708" r:id="rId17"/>
    <p:sldLayoutId id="2147483710" r:id="rId18"/>
    <p:sldLayoutId id="2147483729" r:id="rId19"/>
    <p:sldLayoutId id="2147483725" r:id="rId20"/>
    <p:sldLayoutId id="2147483726" r:id="rId21"/>
    <p:sldLayoutId id="2147483727" r:id="rId22"/>
  </p:sldLayoutIdLst>
  <p:hf hdr="0" dt="0"/>
  <p:txStyles>
    <p:titleStyle>
      <a:lvl1pPr algn="l" defTabSz="2438430" rtl="0" eaLnBrk="1" latinLnBrk="0" hangingPunct="1">
        <a:lnSpc>
          <a:spcPct val="90000"/>
        </a:lnSpc>
        <a:spcBef>
          <a:spcPct val="0"/>
        </a:spcBef>
        <a:buNone/>
        <a:defRPr sz="11733" b="0" i="0" kern="1200">
          <a:solidFill>
            <a:schemeClr val="tx1"/>
          </a:solidFill>
          <a:latin typeface="Figtree" pitchFamily="2" charset="0"/>
          <a:ea typeface="+mj-ea"/>
          <a:cs typeface="+mj-cs"/>
        </a:defRPr>
      </a:lvl1pPr>
    </p:titleStyle>
    <p:bodyStyle>
      <a:lvl1pPr marL="609608" indent="-609608" algn="l" defTabSz="2438430" rtl="0" eaLnBrk="1" latinLnBrk="0" hangingPunct="1">
        <a:lnSpc>
          <a:spcPct val="90000"/>
        </a:lnSpc>
        <a:spcBef>
          <a:spcPts val="2667"/>
        </a:spcBef>
        <a:buFont typeface="Arial" panose="020B0604020202020204" pitchFamily="34" charset="0"/>
        <a:buChar char="•"/>
        <a:defRPr sz="7467" b="0" i="0" kern="1200">
          <a:solidFill>
            <a:schemeClr val="tx1"/>
          </a:solidFill>
          <a:latin typeface="Figtree" pitchFamily="2" charset="0"/>
          <a:ea typeface="+mn-ea"/>
          <a:cs typeface="+mn-cs"/>
        </a:defRPr>
      </a:lvl1pPr>
      <a:lvl2pPr marL="1828823" indent="-609608" algn="l" defTabSz="2438430" rtl="0" eaLnBrk="1" latinLnBrk="0" hangingPunct="1">
        <a:lnSpc>
          <a:spcPct val="90000"/>
        </a:lnSpc>
        <a:spcBef>
          <a:spcPts val="1333"/>
        </a:spcBef>
        <a:buFont typeface="Arial" panose="020B0604020202020204" pitchFamily="34" charset="0"/>
        <a:buChar char="•"/>
        <a:defRPr sz="6400" b="0" i="0" kern="1200">
          <a:solidFill>
            <a:schemeClr val="tx1"/>
          </a:solidFill>
          <a:latin typeface="Figtree" pitchFamily="2" charset="0"/>
          <a:ea typeface="+mn-ea"/>
          <a:cs typeface="+mn-cs"/>
        </a:defRPr>
      </a:lvl2pPr>
      <a:lvl3pPr marL="3048038" indent="-609608" algn="l" defTabSz="2438430" rtl="0" eaLnBrk="1" latinLnBrk="0" hangingPunct="1">
        <a:lnSpc>
          <a:spcPct val="90000"/>
        </a:lnSpc>
        <a:spcBef>
          <a:spcPts val="1333"/>
        </a:spcBef>
        <a:buFont typeface="Arial" panose="020B0604020202020204" pitchFamily="34" charset="0"/>
        <a:buChar char="•"/>
        <a:defRPr sz="5333" b="0" i="0" kern="1200">
          <a:solidFill>
            <a:schemeClr val="tx1"/>
          </a:solidFill>
          <a:latin typeface="Figtree" pitchFamily="2" charset="0"/>
          <a:ea typeface="+mn-ea"/>
          <a:cs typeface="+mn-cs"/>
        </a:defRPr>
      </a:lvl3pPr>
      <a:lvl4pPr marL="4267253" indent="-609608" algn="l" defTabSz="2438430" rtl="0" eaLnBrk="1" latinLnBrk="0" hangingPunct="1">
        <a:lnSpc>
          <a:spcPct val="90000"/>
        </a:lnSpc>
        <a:spcBef>
          <a:spcPts val="1333"/>
        </a:spcBef>
        <a:buFont typeface="Arial" panose="020B0604020202020204" pitchFamily="34" charset="0"/>
        <a:buChar char="•"/>
        <a:defRPr sz="4800" b="0" i="0" kern="1200">
          <a:solidFill>
            <a:schemeClr val="tx1"/>
          </a:solidFill>
          <a:latin typeface="Figtree" pitchFamily="2" charset="0"/>
          <a:ea typeface="+mn-ea"/>
          <a:cs typeface="+mn-cs"/>
        </a:defRPr>
      </a:lvl4pPr>
      <a:lvl5pPr marL="5486469" indent="-609608" algn="l" defTabSz="2438430" rtl="0" eaLnBrk="1" latinLnBrk="0" hangingPunct="1">
        <a:lnSpc>
          <a:spcPct val="90000"/>
        </a:lnSpc>
        <a:spcBef>
          <a:spcPts val="1333"/>
        </a:spcBef>
        <a:buFont typeface="Arial" panose="020B0604020202020204" pitchFamily="34" charset="0"/>
        <a:buChar char="•"/>
        <a:defRPr sz="4800" b="0" i="0" kern="1200">
          <a:solidFill>
            <a:schemeClr val="tx1"/>
          </a:solidFill>
          <a:latin typeface="Figtree" pitchFamily="2" charset="0"/>
          <a:ea typeface="+mn-ea"/>
          <a:cs typeface="+mn-cs"/>
        </a:defRPr>
      </a:lvl5pPr>
      <a:lvl6pPr marL="6705684"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6pPr>
      <a:lvl7pPr marL="7924899"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7pPr>
      <a:lvl8pPr marL="9144114"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8pPr>
      <a:lvl9pPr marL="10363330" indent="-609608" algn="l" defTabSz="2438430" rtl="0" eaLnBrk="1" latinLnBrk="0" hangingPunct="1">
        <a:lnSpc>
          <a:spcPct val="90000"/>
        </a:lnSpc>
        <a:spcBef>
          <a:spcPts val="1333"/>
        </a:spcBef>
        <a:buFont typeface="Arial" panose="020B0604020202020204" pitchFamily="34" charset="0"/>
        <a:buChar char="•"/>
        <a:defRPr sz="4800" kern="1200">
          <a:solidFill>
            <a:schemeClr val="tx1"/>
          </a:solidFill>
          <a:latin typeface="+mn-lt"/>
          <a:ea typeface="+mn-ea"/>
          <a:cs typeface="+mn-cs"/>
        </a:defRPr>
      </a:lvl9pPr>
    </p:bodyStyle>
    <p:otherStyle>
      <a:defPPr>
        <a:defRPr lang="en-US"/>
      </a:defPPr>
      <a:lvl1pPr marL="0" algn="l" defTabSz="2438430" rtl="0" eaLnBrk="1" latinLnBrk="0" hangingPunct="1">
        <a:defRPr sz="4800" kern="1200">
          <a:solidFill>
            <a:schemeClr val="tx1"/>
          </a:solidFill>
          <a:latin typeface="+mn-lt"/>
          <a:ea typeface="+mn-ea"/>
          <a:cs typeface="+mn-cs"/>
        </a:defRPr>
      </a:lvl1pPr>
      <a:lvl2pPr marL="1219215" algn="l" defTabSz="2438430" rtl="0" eaLnBrk="1" latinLnBrk="0" hangingPunct="1">
        <a:defRPr sz="4800" kern="1200">
          <a:solidFill>
            <a:schemeClr val="tx1"/>
          </a:solidFill>
          <a:latin typeface="+mn-lt"/>
          <a:ea typeface="+mn-ea"/>
          <a:cs typeface="+mn-cs"/>
        </a:defRPr>
      </a:lvl2pPr>
      <a:lvl3pPr marL="2438430" algn="l" defTabSz="2438430" rtl="0" eaLnBrk="1" latinLnBrk="0" hangingPunct="1">
        <a:defRPr sz="4800" kern="1200">
          <a:solidFill>
            <a:schemeClr val="tx1"/>
          </a:solidFill>
          <a:latin typeface="+mn-lt"/>
          <a:ea typeface="+mn-ea"/>
          <a:cs typeface="+mn-cs"/>
        </a:defRPr>
      </a:lvl3pPr>
      <a:lvl4pPr marL="3657646" algn="l" defTabSz="2438430" rtl="0" eaLnBrk="1" latinLnBrk="0" hangingPunct="1">
        <a:defRPr sz="4800" kern="1200">
          <a:solidFill>
            <a:schemeClr val="tx1"/>
          </a:solidFill>
          <a:latin typeface="+mn-lt"/>
          <a:ea typeface="+mn-ea"/>
          <a:cs typeface="+mn-cs"/>
        </a:defRPr>
      </a:lvl4pPr>
      <a:lvl5pPr marL="4876861" algn="l" defTabSz="2438430" rtl="0" eaLnBrk="1" latinLnBrk="0" hangingPunct="1">
        <a:defRPr sz="4800" kern="1200">
          <a:solidFill>
            <a:schemeClr val="tx1"/>
          </a:solidFill>
          <a:latin typeface="+mn-lt"/>
          <a:ea typeface="+mn-ea"/>
          <a:cs typeface="+mn-cs"/>
        </a:defRPr>
      </a:lvl5pPr>
      <a:lvl6pPr marL="6096076" algn="l" defTabSz="2438430" rtl="0" eaLnBrk="1" latinLnBrk="0" hangingPunct="1">
        <a:defRPr sz="4800" kern="1200">
          <a:solidFill>
            <a:schemeClr val="tx1"/>
          </a:solidFill>
          <a:latin typeface="+mn-lt"/>
          <a:ea typeface="+mn-ea"/>
          <a:cs typeface="+mn-cs"/>
        </a:defRPr>
      </a:lvl6pPr>
      <a:lvl7pPr marL="7315291" algn="l" defTabSz="2438430" rtl="0" eaLnBrk="1" latinLnBrk="0" hangingPunct="1">
        <a:defRPr sz="4800" kern="1200">
          <a:solidFill>
            <a:schemeClr val="tx1"/>
          </a:solidFill>
          <a:latin typeface="+mn-lt"/>
          <a:ea typeface="+mn-ea"/>
          <a:cs typeface="+mn-cs"/>
        </a:defRPr>
      </a:lvl7pPr>
      <a:lvl8pPr marL="8534507" algn="l" defTabSz="2438430" rtl="0" eaLnBrk="1" latinLnBrk="0" hangingPunct="1">
        <a:defRPr sz="4800" kern="1200">
          <a:solidFill>
            <a:schemeClr val="tx1"/>
          </a:solidFill>
          <a:latin typeface="+mn-lt"/>
          <a:ea typeface="+mn-ea"/>
          <a:cs typeface="+mn-cs"/>
        </a:defRPr>
      </a:lvl8pPr>
      <a:lvl9pPr marL="9753722" algn="l" defTabSz="2438430" rtl="0" eaLnBrk="1" latinLnBrk="0" hangingPunct="1">
        <a:defRPr sz="4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320" userDrawn="1">
          <p15:clr>
            <a:srgbClr val="F26B43"/>
          </p15:clr>
        </p15:guide>
        <p15:guide id="2" pos="7681"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9692595"/>
      </p:ext>
    </p:extLst>
  </p:cSld>
  <p:clrMap bg1="lt1" tx1="dk1" bg2="lt2" tx2="dk2" accent1="accent1" accent2="accent2" accent3="accent3" accent4="accent4" accent5="accent5" accent6="accent6" hlink="hlink" folHlink="folHlink"/>
  <p:sldLayoutIdLst>
    <p:sldLayoutId id="2147483719" r:id="rId1"/>
    <p:sldLayoutId id="2147483730" r:id="rId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7472170"/>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49" r:id="rId3"/>
    <p:sldLayoutId id="2147483750" r:id="rId4"/>
  </p:sldLayoutIdLst>
  <p:hf hdr="0" dt="0"/>
  <p:txStyles>
    <p:titleStyle>
      <a:lvl1pPr algn="l" defTabSz="914400" rtl="0" eaLnBrk="1" latinLnBrk="0" hangingPunct="1">
        <a:lnSpc>
          <a:spcPct val="90000"/>
        </a:lnSpc>
        <a:spcBef>
          <a:spcPct val="0"/>
        </a:spcBef>
        <a:buNone/>
        <a:defRPr sz="7200" b="1" i="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0749813"/>
      </p:ext>
    </p:extLst>
  </p:cSld>
  <p:clrMap bg1="lt1" tx1="dk1" bg2="lt2" tx2="dk2" accent1="accent1" accent2="accent2" accent3="accent3" accent4="accent4" accent5="accent5" accent6="accent6" hlink="hlink" folHlink="folHlink"/>
  <p:sldLayoutIdLst>
    <p:sldLayoutId id="2147483648" r:id="rId1"/>
    <p:sldLayoutId id="2147483662" r:id="rId2"/>
    <p:sldLayoutId id="2147483649" r:id="rId3"/>
    <p:sldLayoutId id="2147483650" r:id="rId4"/>
  </p:sldLayoutIdLst>
  <p:hf hdr="0" dt="0"/>
  <p:txStyles>
    <p:titleStyle>
      <a:lvl1pPr algn="l" defTabSz="914400" rtl="0" eaLnBrk="1" latinLnBrk="0" hangingPunct="1">
        <a:lnSpc>
          <a:spcPct val="90000"/>
        </a:lnSpc>
        <a:spcBef>
          <a:spcPct val="0"/>
        </a:spcBef>
        <a:buNone/>
        <a:defRPr sz="7200" b="1" i="0" kern="1200">
          <a:solidFill>
            <a:schemeClr val="bg1"/>
          </a:solidFill>
          <a:latin typeface="Figtree"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320" userDrawn="1">
          <p15:clr>
            <a:srgbClr val="F26B43"/>
          </p15:clr>
        </p15:guide>
        <p15:guide id="2" pos="768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4.svg"/><Relationship Id="rId7" Type="http://schemas.openxmlformats.org/officeDocument/2006/relationships/image" Target="../media/image148.svg"/><Relationship Id="rId2" Type="http://schemas.openxmlformats.org/officeDocument/2006/relationships/image" Target="../media/image143.png"/><Relationship Id="rId1" Type="http://schemas.openxmlformats.org/officeDocument/2006/relationships/slideLayout" Target="../slideLayouts/slideLayout14.xml"/><Relationship Id="rId6" Type="http://schemas.openxmlformats.org/officeDocument/2006/relationships/image" Target="../media/image147.png"/><Relationship Id="rId5" Type="http://schemas.openxmlformats.org/officeDocument/2006/relationships/image" Target="../media/image146.svg"/><Relationship Id="rId4" Type="http://schemas.openxmlformats.org/officeDocument/2006/relationships/image" Target="../media/image14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0.svg"/><Relationship Id="rId2" Type="http://schemas.openxmlformats.org/officeDocument/2006/relationships/image" Target="../media/image149.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8" Type="http://schemas.openxmlformats.org/officeDocument/2006/relationships/image" Target="../media/image154.png"/><Relationship Id="rId3" Type="http://schemas.openxmlformats.org/officeDocument/2006/relationships/image" Target="../media/image146.svg"/><Relationship Id="rId7" Type="http://schemas.openxmlformats.org/officeDocument/2006/relationships/image" Target="../media/image144.svg"/><Relationship Id="rId2" Type="http://schemas.openxmlformats.org/officeDocument/2006/relationships/image" Target="../media/image145.png"/><Relationship Id="rId1" Type="http://schemas.openxmlformats.org/officeDocument/2006/relationships/slideLayout" Target="../slideLayouts/slideLayout23.xml"/><Relationship Id="rId6" Type="http://schemas.openxmlformats.org/officeDocument/2006/relationships/image" Target="../media/image143.png"/><Relationship Id="rId5" Type="http://schemas.openxmlformats.org/officeDocument/2006/relationships/image" Target="../media/image153.svg"/><Relationship Id="rId4" Type="http://schemas.openxmlformats.org/officeDocument/2006/relationships/image" Target="../media/image152.png"/><Relationship Id="rId9" Type="http://schemas.openxmlformats.org/officeDocument/2006/relationships/image" Target="../media/image155.sv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157.svg"/><Relationship Id="rId2" Type="http://schemas.openxmlformats.org/officeDocument/2006/relationships/image" Target="../media/image156.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6C98B-DC45-1FC6-7BBE-88BB60CF383B}"/>
              </a:ext>
            </a:extLst>
          </p:cNvPr>
          <p:cNvSpPr>
            <a:spLocks noGrp="1"/>
          </p:cNvSpPr>
          <p:nvPr>
            <p:ph type="title"/>
          </p:nvPr>
        </p:nvSpPr>
        <p:spPr/>
        <p:txBody>
          <a:bodyPr/>
          <a:lstStyle/>
          <a:p>
            <a:r>
              <a:rPr lang="en-US" dirty="0"/>
              <a:t>Title slide</a:t>
            </a:r>
          </a:p>
        </p:txBody>
      </p:sp>
      <p:sp>
        <p:nvSpPr>
          <p:cNvPr id="3" name="Text Placeholder 2">
            <a:extLst>
              <a:ext uri="{FF2B5EF4-FFF2-40B4-BE49-F238E27FC236}">
                <a16:creationId xmlns:a16="http://schemas.microsoft.com/office/drawing/2014/main" id="{E038267B-3EC9-50FC-B2DB-B58898E966CC}"/>
              </a:ext>
            </a:extLst>
          </p:cNvPr>
          <p:cNvSpPr>
            <a:spLocks noGrp="1"/>
          </p:cNvSpPr>
          <p:nvPr>
            <p:ph type="body" sz="quarter" idx="16"/>
          </p:nvPr>
        </p:nvSpPr>
        <p:spPr>
          <a:xfrm>
            <a:off x="1234440" y="6477000"/>
            <a:ext cx="9601200" cy="2244204"/>
          </a:xfrm>
        </p:spPr>
        <p:txBody>
          <a:bodyPr/>
          <a:lstStyle/>
          <a:p>
            <a:r>
              <a:rPr lang="en-US" dirty="0">
                <a:latin typeface="Figtree" pitchFamily="2" charset="0"/>
              </a:rPr>
              <a:t>Lorem ipsum dolor sit </a:t>
            </a:r>
            <a:r>
              <a:rPr lang="en-US" dirty="0" err="1">
                <a:latin typeface="Figtree" pitchFamily="2" charset="0"/>
              </a:rPr>
              <a:t>amet</a:t>
            </a:r>
            <a:r>
              <a:rPr lang="en-US" dirty="0">
                <a:latin typeface="Figtree" pitchFamily="2" charset="0"/>
              </a:rPr>
              <a:t>, </a:t>
            </a:r>
            <a:r>
              <a:rPr lang="en-US" dirty="0" err="1">
                <a:latin typeface="Figtree" pitchFamily="2" charset="0"/>
              </a:rPr>
              <a:t>consectetur</a:t>
            </a:r>
            <a:r>
              <a:rPr lang="en-US" dirty="0">
                <a:latin typeface="Figtree" pitchFamily="2" charset="0"/>
              </a:rPr>
              <a:t> </a:t>
            </a:r>
            <a:r>
              <a:rPr lang="en-US" dirty="0" err="1">
                <a:latin typeface="Figtree" pitchFamily="2" charset="0"/>
              </a:rPr>
              <a:t>adipiscing</a:t>
            </a:r>
            <a:r>
              <a:rPr lang="en-US" dirty="0">
                <a:latin typeface="Figtree" pitchFamily="2" charset="0"/>
              </a:rPr>
              <a:t> </a:t>
            </a:r>
            <a:r>
              <a:rPr lang="en-US" dirty="0" err="1">
                <a:latin typeface="Figtree" pitchFamily="2" charset="0"/>
              </a:rPr>
              <a:t>elit</a:t>
            </a:r>
            <a:r>
              <a:rPr lang="en-US" dirty="0">
                <a:latin typeface="Figtree" pitchFamily="2" charset="0"/>
              </a:rPr>
              <a:t>. </a:t>
            </a:r>
            <a:r>
              <a:rPr lang="en-US" dirty="0" err="1">
                <a:latin typeface="Figtree" pitchFamily="2" charset="0"/>
              </a:rPr>
              <a:t>Fusce</a:t>
            </a:r>
            <a:r>
              <a:rPr lang="en-US" dirty="0">
                <a:latin typeface="Figtree" pitchFamily="2" charset="0"/>
              </a:rPr>
              <a:t> </a:t>
            </a:r>
            <a:r>
              <a:rPr lang="en-US" dirty="0" err="1">
                <a:latin typeface="Figtree" pitchFamily="2" charset="0"/>
              </a:rPr>
              <a:t>rutrum</a:t>
            </a:r>
            <a:r>
              <a:rPr lang="en-US" dirty="0">
                <a:latin typeface="Figtree" pitchFamily="2" charset="0"/>
              </a:rPr>
              <a:t> sit </a:t>
            </a:r>
            <a:r>
              <a:rPr lang="en-US" dirty="0" err="1">
                <a:latin typeface="Figtree" pitchFamily="2" charset="0"/>
              </a:rPr>
              <a:t>amet</a:t>
            </a:r>
            <a:r>
              <a:rPr lang="en-US" dirty="0">
                <a:latin typeface="Figtree" pitchFamily="2" charset="0"/>
              </a:rPr>
              <a:t> nisi </a:t>
            </a:r>
            <a:r>
              <a:rPr lang="en-US" dirty="0" err="1">
                <a:latin typeface="Figtree" pitchFamily="2" charset="0"/>
              </a:rPr>
              <a:t>varius</a:t>
            </a:r>
            <a:r>
              <a:rPr lang="en-US" dirty="0">
                <a:latin typeface="Figtree" pitchFamily="2" charset="0"/>
              </a:rPr>
              <a:t> </a:t>
            </a:r>
            <a:r>
              <a:rPr lang="en-US" dirty="0" err="1">
                <a:latin typeface="Figtree" pitchFamily="2" charset="0"/>
              </a:rPr>
              <a:t>purus</a:t>
            </a:r>
            <a:r>
              <a:rPr lang="en-US" dirty="0">
                <a:latin typeface="Figtree" pitchFamily="2" charset="0"/>
              </a:rPr>
              <a:t> </a:t>
            </a:r>
            <a:r>
              <a:rPr lang="en-US" dirty="0" err="1">
                <a:latin typeface="Figtree" pitchFamily="2" charset="0"/>
              </a:rPr>
              <a:t>nibh</a:t>
            </a:r>
            <a:r>
              <a:rPr lang="en-US" dirty="0">
                <a:latin typeface="Figtree" pitchFamily="2" charset="0"/>
              </a:rPr>
              <a:t> </a:t>
            </a:r>
            <a:r>
              <a:rPr lang="en-US" dirty="0" err="1">
                <a:latin typeface="Figtree" pitchFamily="2" charset="0"/>
              </a:rPr>
              <a:t>commodo</a:t>
            </a:r>
            <a:r>
              <a:rPr lang="en-US" dirty="0">
                <a:latin typeface="Figtree" pitchFamily="2" charset="0"/>
              </a:rPr>
              <a:t>. </a:t>
            </a:r>
            <a:r>
              <a:rPr lang="en-US" dirty="0" err="1">
                <a:latin typeface="Figtree" pitchFamily="2" charset="0"/>
              </a:rPr>
              <a:t>Suspendisse</a:t>
            </a:r>
            <a:r>
              <a:rPr lang="en-US" dirty="0">
                <a:latin typeface="Figtree" pitchFamily="2" charset="0"/>
              </a:rPr>
              <a:t> </a:t>
            </a:r>
            <a:r>
              <a:rPr lang="en-US" dirty="0" err="1">
                <a:latin typeface="Figtree" pitchFamily="2" charset="0"/>
              </a:rPr>
              <a:t>erat</a:t>
            </a:r>
            <a:r>
              <a:rPr lang="en-US" dirty="0">
                <a:latin typeface="Figtree" pitchFamily="2" charset="0"/>
              </a:rPr>
              <a:t> </a:t>
            </a:r>
            <a:r>
              <a:rPr lang="en-US" dirty="0" err="1">
                <a:latin typeface="Figtree" pitchFamily="2" charset="0"/>
              </a:rPr>
              <a:t>iaculis</a:t>
            </a:r>
            <a:r>
              <a:rPr lang="en-US" dirty="0">
                <a:latin typeface="Figtree" pitchFamily="2" charset="0"/>
              </a:rPr>
              <a:t> </a:t>
            </a:r>
            <a:r>
              <a:rPr lang="en-US" dirty="0" err="1">
                <a:latin typeface="Figtree" pitchFamily="2" charset="0"/>
              </a:rPr>
              <a:t>nunc</a:t>
            </a:r>
            <a:r>
              <a:rPr lang="en-US" dirty="0">
                <a:latin typeface="Figtree" pitchFamily="2" charset="0"/>
              </a:rPr>
              <a:t> lorem, convallis </a:t>
            </a:r>
            <a:r>
              <a:rPr lang="en-US" dirty="0" err="1">
                <a:latin typeface="Figtree" pitchFamily="2" charset="0"/>
              </a:rPr>
              <a:t>tristique</a:t>
            </a:r>
            <a:r>
              <a:rPr lang="en-US" dirty="0">
                <a:latin typeface="Figtree" pitchFamily="2" charset="0"/>
              </a:rPr>
              <a:t> </a:t>
            </a:r>
            <a:r>
              <a:rPr lang="en-US" dirty="0" err="1">
                <a:latin typeface="Figtree" pitchFamily="2" charset="0"/>
              </a:rPr>
              <a:t>arcu</a:t>
            </a:r>
            <a:r>
              <a:rPr lang="en-US" dirty="0">
                <a:latin typeface="Figtree" pitchFamily="2" charset="0"/>
              </a:rPr>
              <a:t> </a:t>
            </a:r>
            <a:r>
              <a:rPr lang="en-US" dirty="0" err="1">
                <a:latin typeface="Figtree" pitchFamily="2" charset="0"/>
              </a:rPr>
              <a:t>ultricies</a:t>
            </a:r>
            <a:r>
              <a:rPr lang="en-US" dirty="0">
                <a:latin typeface="Figtree" pitchFamily="2" charset="0"/>
              </a:rPr>
              <a:t>. </a:t>
            </a:r>
            <a:r>
              <a:rPr lang="en-US" dirty="0" err="1">
                <a:latin typeface="Figtree" pitchFamily="2" charset="0"/>
              </a:rPr>
              <a:t>Curabitur</a:t>
            </a:r>
            <a:r>
              <a:rPr lang="en-US" dirty="0">
                <a:latin typeface="Figtree" pitchFamily="2" charset="0"/>
              </a:rPr>
              <a:t> </a:t>
            </a:r>
            <a:r>
              <a:rPr lang="en-US" dirty="0" err="1">
                <a:latin typeface="Figtree" pitchFamily="2" charset="0"/>
              </a:rPr>
              <a:t>ullamcorper</a:t>
            </a:r>
            <a:r>
              <a:rPr lang="en-US" dirty="0">
                <a:latin typeface="Figtree" pitchFamily="2" charset="0"/>
              </a:rPr>
              <a:t> </a:t>
            </a:r>
            <a:r>
              <a:rPr lang="en-US" dirty="0" err="1">
                <a:latin typeface="Figtree" pitchFamily="2" charset="0"/>
              </a:rPr>
              <a:t>metus</a:t>
            </a:r>
            <a:r>
              <a:rPr lang="en-US" dirty="0">
                <a:latin typeface="Figtree" pitchFamily="2" charset="0"/>
              </a:rPr>
              <a:t> an </a:t>
            </a:r>
            <a:r>
              <a:rPr lang="en-US" dirty="0" err="1">
                <a:latin typeface="Figtree" pitchFamily="2" charset="0"/>
              </a:rPr>
              <a:t>tortor</a:t>
            </a:r>
            <a:r>
              <a:rPr lang="en-US" dirty="0">
                <a:latin typeface="Figtree" pitchFamily="2" charset="0"/>
              </a:rPr>
              <a:t> </a:t>
            </a:r>
            <a:r>
              <a:rPr lang="en-US" dirty="0" err="1">
                <a:latin typeface="Figtree" pitchFamily="2" charset="0"/>
              </a:rPr>
              <a:t>sodales</a:t>
            </a:r>
            <a:r>
              <a:rPr lang="en-US" dirty="0">
                <a:latin typeface="Figtree" pitchFamily="2" charset="0"/>
              </a:rPr>
              <a:t> </a:t>
            </a:r>
            <a:r>
              <a:rPr lang="en-US" dirty="0" err="1">
                <a:latin typeface="Figtree" pitchFamily="2" charset="0"/>
              </a:rPr>
              <a:t>dapibus</a:t>
            </a:r>
            <a:r>
              <a:rPr lang="en-US" dirty="0">
                <a:latin typeface="Figtree" pitchFamily="2" charset="0"/>
              </a:rPr>
              <a:t>.</a:t>
            </a:r>
          </a:p>
        </p:txBody>
      </p:sp>
      <p:sp>
        <p:nvSpPr>
          <p:cNvPr id="4" name="Text Placeholder 3">
            <a:extLst>
              <a:ext uri="{FF2B5EF4-FFF2-40B4-BE49-F238E27FC236}">
                <a16:creationId xmlns:a16="http://schemas.microsoft.com/office/drawing/2014/main" id="{8E678388-8BDA-1C31-6C90-77D235389AC0}"/>
              </a:ext>
            </a:extLst>
          </p:cNvPr>
          <p:cNvSpPr>
            <a:spLocks noGrp="1"/>
          </p:cNvSpPr>
          <p:nvPr>
            <p:ph type="body" sz="quarter" idx="11"/>
          </p:nvPr>
        </p:nvSpPr>
        <p:spPr/>
        <p:txBody>
          <a:bodyPr/>
          <a:lstStyle/>
          <a:p>
            <a:r>
              <a:rPr lang="en-US" dirty="0"/>
              <a:t>Presentation subtitle</a:t>
            </a:r>
          </a:p>
        </p:txBody>
      </p:sp>
    </p:spTree>
    <p:extLst>
      <p:ext uri="{BB962C8B-B14F-4D97-AF65-F5344CB8AC3E}">
        <p14:creationId xmlns:p14="http://schemas.microsoft.com/office/powerpoint/2010/main" val="32661432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24D1AF4-D739-2C4A-01CA-0E27EE1E132B}"/>
              </a:ext>
            </a:extLst>
          </p:cNvPr>
          <p:cNvSpPr>
            <a:spLocks noGrp="1"/>
          </p:cNvSpPr>
          <p:nvPr>
            <p:ph type="ftr" sz="quarter" idx="11"/>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687750A1-2B01-6FFE-AEEF-BB749192DC90}"/>
              </a:ext>
            </a:extLst>
          </p:cNvPr>
          <p:cNvSpPr>
            <a:spLocks noGrp="1"/>
          </p:cNvSpPr>
          <p:nvPr>
            <p:ph type="sldNum" sz="quarter" idx="12"/>
          </p:nvPr>
        </p:nvSpPr>
        <p:spPr/>
        <p:txBody>
          <a:bodyPr/>
          <a:lstStyle/>
          <a:p>
            <a:fld id="{148DAD48-55EF-E947-A072-9BBDEE59D7CD}" type="slidenum">
              <a:rPr lang="en-US" smtClean="0"/>
              <a:t>10</a:t>
            </a:fld>
            <a:endParaRPr lang="en-US"/>
          </a:p>
        </p:txBody>
      </p:sp>
      <p:sp>
        <p:nvSpPr>
          <p:cNvPr id="4" name="Title 3">
            <a:extLst>
              <a:ext uri="{FF2B5EF4-FFF2-40B4-BE49-F238E27FC236}">
                <a16:creationId xmlns:a16="http://schemas.microsoft.com/office/drawing/2014/main" id="{28E4A50D-5414-F0C9-F875-43015788F714}"/>
              </a:ext>
            </a:extLst>
          </p:cNvPr>
          <p:cNvSpPr>
            <a:spLocks noGrp="1"/>
          </p:cNvSpPr>
          <p:nvPr>
            <p:ph type="ctrTitle"/>
          </p:nvPr>
        </p:nvSpPr>
        <p:spPr/>
        <p:txBody>
          <a:bodyPr/>
          <a:lstStyle/>
          <a:p>
            <a:r>
              <a:rPr lang="en-US" dirty="0"/>
              <a:t>2-column slide with title and eyebrow</a:t>
            </a:r>
          </a:p>
        </p:txBody>
      </p:sp>
      <p:sp>
        <p:nvSpPr>
          <p:cNvPr id="5" name="Text Placeholder 4">
            <a:extLst>
              <a:ext uri="{FF2B5EF4-FFF2-40B4-BE49-F238E27FC236}">
                <a16:creationId xmlns:a16="http://schemas.microsoft.com/office/drawing/2014/main" id="{CEC68D8F-35CE-DBB2-6175-6CEC8E7E99A2}"/>
              </a:ext>
            </a:extLst>
          </p:cNvPr>
          <p:cNvSpPr>
            <a:spLocks noGrp="1"/>
          </p:cNvSpPr>
          <p:nvPr>
            <p:ph type="body" sz="quarter" idx="17"/>
          </p:nvPr>
        </p:nvSpPr>
        <p:spPr/>
        <p:txBody>
          <a:bodyPr/>
          <a:lstStyle/>
          <a:p>
            <a:r>
              <a:rPr lang="en-US" dirty="0"/>
              <a:t>Eyebrow copy here</a:t>
            </a:r>
          </a:p>
        </p:txBody>
      </p:sp>
      <p:sp>
        <p:nvSpPr>
          <p:cNvPr id="6" name="Text Placeholder 5">
            <a:extLst>
              <a:ext uri="{FF2B5EF4-FFF2-40B4-BE49-F238E27FC236}">
                <a16:creationId xmlns:a16="http://schemas.microsoft.com/office/drawing/2014/main" id="{0A57B21A-65C7-77A9-0AF5-919EA1A578CF}"/>
              </a:ext>
            </a:extLst>
          </p:cNvPr>
          <p:cNvSpPr>
            <a:spLocks noGrp="1"/>
          </p:cNvSpPr>
          <p:nvPr>
            <p:ph type="body" sz="quarter" idx="16"/>
          </p:nvPr>
        </p:nvSpPr>
        <p:spPr>
          <a:xfrm>
            <a:off x="1234439" y="3423860"/>
            <a:ext cx="10515599"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7" name="Text Placeholder 6">
            <a:extLst>
              <a:ext uri="{FF2B5EF4-FFF2-40B4-BE49-F238E27FC236}">
                <a16:creationId xmlns:a16="http://schemas.microsoft.com/office/drawing/2014/main" id="{D9BEA43A-EDA2-A911-701F-D8CFA825D583}"/>
              </a:ext>
            </a:extLst>
          </p:cNvPr>
          <p:cNvSpPr>
            <a:spLocks noGrp="1"/>
          </p:cNvSpPr>
          <p:nvPr>
            <p:ph type="body" sz="quarter" idx="18"/>
          </p:nvPr>
        </p:nvSpPr>
        <p:spPr/>
        <p:txBody>
          <a:bodyPr/>
          <a:lstStyle/>
          <a:p>
            <a:r>
              <a:rPr lang="en-US" dirty="0"/>
              <a:t>Title here</a:t>
            </a:r>
          </a:p>
        </p:txBody>
      </p:sp>
      <p:sp>
        <p:nvSpPr>
          <p:cNvPr id="8" name="Text Placeholder 7">
            <a:extLst>
              <a:ext uri="{FF2B5EF4-FFF2-40B4-BE49-F238E27FC236}">
                <a16:creationId xmlns:a16="http://schemas.microsoft.com/office/drawing/2014/main" id="{3936797B-0CC5-F49B-8C5B-A9CD87ECED69}"/>
              </a:ext>
            </a:extLst>
          </p:cNvPr>
          <p:cNvSpPr>
            <a:spLocks noGrp="1"/>
          </p:cNvSpPr>
          <p:nvPr>
            <p:ph type="body" sz="quarter" idx="19"/>
          </p:nvPr>
        </p:nvSpPr>
        <p:spPr>
          <a:xfrm>
            <a:off x="12637135" y="3423860"/>
            <a:ext cx="10515599"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9" name="Text Placeholder 8">
            <a:extLst>
              <a:ext uri="{FF2B5EF4-FFF2-40B4-BE49-F238E27FC236}">
                <a16:creationId xmlns:a16="http://schemas.microsoft.com/office/drawing/2014/main" id="{E59ECA74-EA55-F7C3-8267-25894248E359}"/>
              </a:ext>
            </a:extLst>
          </p:cNvPr>
          <p:cNvSpPr>
            <a:spLocks noGrp="1"/>
          </p:cNvSpPr>
          <p:nvPr>
            <p:ph type="body" sz="quarter" idx="21"/>
          </p:nvPr>
        </p:nvSpPr>
        <p:spPr/>
        <p:txBody>
          <a:bodyPr/>
          <a:lstStyle/>
          <a:p>
            <a:r>
              <a:rPr lang="en-US" dirty="0"/>
              <a:t>Title here</a:t>
            </a:r>
          </a:p>
        </p:txBody>
      </p:sp>
      <p:sp>
        <p:nvSpPr>
          <p:cNvPr id="10" name="Content Placeholder 9">
            <a:extLst>
              <a:ext uri="{FF2B5EF4-FFF2-40B4-BE49-F238E27FC236}">
                <a16:creationId xmlns:a16="http://schemas.microsoft.com/office/drawing/2014/main" id="{2CDAC320-1BFF-588F-984D-1587287A1D1D}"/>
              </a:ext>
            </a:extLst>
          </p:cNvPr>
          <p:cNvSpPr>
            <a:spLocks noGrp="1"/>
          </p:cNvSpPr>
          <p:nvPr>
            <p:ph sz="half" idx="2"/>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endParaRPr lang="en-US" dirty="0"/>
          </a:p>
        </p:txBody>
      </p:sp>
      <p:sp>
        <p:nvSpPr>
          <p:cNvPr id="11" name="Content Placeholder 10">
            <a:extLst>
              <a:ext uri="{FF2B5EF4-FFF2-40B4-BE49-F238E27FC236}">
                <a16:creationId xmlns:a16="http://schemas.microsoft.com/office/drawing/2014/main" id="{028A7834-F3FE-57B8-3064-1B5E8ABF51AF}"/>
              </a:ext>
            </a:extLst>
          </p:cNvPr>
          <p:cNvSpPr>
            <a:spLocks noGrp="1"/>
          </p:cNvSpPr>
          <p:nvPr>
            <p:ph sz="half" idx="22"/>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endParaRPr lang="en-US" dirty="0"/>
          </a:p>
          <a:p>
            <a:endParaRPr lang="en-US" dirty="0"/>
          </a:p>
        </p:txBody>
      </p:sp>
    </p:spTree>
    <p:extLst>
      <p:ext uri="{BB962C8B-B14F-4D97-AF65-F5344CB8AC3E}">
        <p14:creationId xmlns:p14="http://schemas.microsoft.com/office/powerpoint/2010/main" val="2271615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210F7FA-67B4-44A6-827C-E3E62389F365}"/>
              </a:ext>
            </a:extLst>
          </p:cNvPr>
          <p:cNvSpPr>
            <a:spLocks noGrp="1"/>
          </p:cNvSpPr>
          <p:nvPr>
            <p:ph type="ftr" sz="quarter" idx="10"/>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62F953EE-D785-8159-B5C1-DC9ABE73F3D5}"/>
              </a:ext>
            </a:extLst>
          </p:cNvPr>
          <p:cNvSpPr>
            <a:spLocks noGrp="1"/>
          </p:cNvSpPr>
          <p:nvPr>
            <p:ph type="sldNum" sz="quarter" idx="11"/>
          </p:nvPr>
        </p:nvSpPr>
        <p:spPr/>
        <p:txBody>
          <a:bodyPr/>
          <a:lstStyle/>
          <a:p>
            <a:fld id="{148DAD48-55EF-E947-A072-9BBDEE59D7CD}" type="slidenum">
              <a:rPr lang="en-US" smtClean="0"/>
              <a:pPr/>
              <a:t>11</a:t>
            </a:fld>
            <a:endParaRPr lang="en-US" dirty="0"/>
          </a:p>
        </p:txBody>
      </p:sp>
      <p:sp>
        <p:nvSpPr>
          <p:cNvPr id="4" name="Picture Placeholder 3">
            <a:extLst>
              <a:ext uri="{FF2B5EF4-FFF2-40B4-BE49-F238E27FC236}">
                <a16:creationId xmlns:a16="http://schemas.microsoft.com/office/drawing/2014/main" id="{CBBBEEB5-A8EF-CF1C-0BBB-80C9AB3B57C1}"/>
              </a:ext>
            </a:extLst>
          </p:cNvPr>
          <p:cNvSpPr>
            <a:spLocks noGrp="1"/>
          </p:cNvSpPr>
          <p:nvPr>
            <p:ph type="pic" sz="quarter" idx="13"/>
          </p:nvPr>
        </p:nvSpPr>
        <p:spPr/>
        <p:txBody>
          <a:bodyPr/>
          <a:lstStyle/>
          <a:p>
            <a:endParaRPr lang="en-US"/>
          </a:p>
        </p:txBody>
      </p:sp>
      <p:sp>
        <p:nvSpPr>
          <p:cNvPr id="5" name="Text Placeholder 4">
            <a:extLst>
              <a:ext uri="{FF2B5EF4-FFF2-40B4-BE49-F238E27FC236}">
                <a16:creationId xmlns:a16="http://schemas.microsoft.com/office/drawing/2014/main" id="{BD887E2C-A39B-7DAC-A9E3-272B33515EF2}"/>
              </a:ext>
            </a:extLst>
          </p:cNvPr>
          <p:cNvSpPr>
            <a:spLocks noGrp="1"/>
          </p:cNvSpPr>
          <p:nvPr>
            <p:ph type="body" sz="quarter" idx="16"/>
          </p:nvPr>
        </p:nvSpPr>
        <p:spPr>
          <a:xfrm>
            <a:off x="1234439" y="7679726"/>
            <a:ext cx="10383203"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6" name="Text Placeholder 5">
            <a:extLst>
              <a:ext uri="{FF2B5EF4-FFF2-40B4-BE49-F238E27FC236}">
                <a16:creationId xmlns:a16="http://schemas.microsoft.com/office/drawing/2014/main" id="{3104AD39-BE7D-57EB-BEB2-CF55CED34BCC}"/>
              </a:ext>
            </a:extLst>
          </p:cNvPr>
          <p:cNvSpPr>
            <a:spLocks noGrp="1"/>
          </p:cNvSpPr>
          <p:nvPr>
            <p:ph type="body" sz="quarter" idx="19"/>
          </p:nvPr>
        </p:nvSpPr>
        <p:spPr/>
        <p:txBody>
          <a:bodyPr/>
          <a:lstStyle/>
          <a:p>
            <a:r>
              <a:rPr lang="en-US" dirty="0"/>
              <a:t>Title here</a:t>
            </a:r>
          </a:p>
        </p:txBody>
      </p:sp>
      <p:sp>
        <p:nvSpPr>
          <p:cNvPr id="7" name="Text Placeholder 6">
            <a:extLst>
              <a:ext uri="{FF2B5EF4-FFF2-40B4-BE49-F238E27FC236}">
                <a16:creationId xmlns:a16="http://schemas.microsoft.com/office/drawing/2014/main" id="{A7F1CED4-B928-BF3B-FFEA-74CD3582757C}"/>
              </a:ext>
            </a:extLst>
          </p:cNvPr>
          <p:cNvSpPr>
            <a:spLocks noGrp="1"/>
          </p:cNvSpPr>
          <p:nvPr>
            <p:ph type="body" sz="quarter" idx="20"/>
          </p:nvPr>
        </p:nvSpPr>
        <p:spPr>
          <a:xfrm>
            <a:off x="12526788" y="7679726"/>
            <a:ext cx="10607040"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8" name="Text Placeholder 7">
            <a:extLst>
              <a:ext uri="{FF2B5EF4-FFF2-40B4-BE49-F238E27FC236}">
                <a16:creationId xmlns:a16="http://schemas.microsoft.com/office/drawing/2014/main" id="{26E4E32C-C579-B042-EA65-27C2112BD69E}"/>
              </a:ext>
            </a:extLst>
          </p:cNvPr>
          <p:cNvSpPr>
            <a:spLocks noGrp="1"/>
          </p:cNvSpPr>
          <p:nvPr>
            <p:ph type="body" sz="quarter" idx="21"/>
          </p:nvPr>
        </p:nvSpPr>
        <p:spPr/>
        <p:txBody>
          <a:bodyPr/>
          <a:lstStyle/>
          <a:p>
            <a:r>
              <a:rPr lang="en-US" dirty="0"/>
              <a:t>Title here</a:t>
            </a:r>
          </a:p>
        </p:txBody>
      </p:sp>
      <p:sp>
        <p:nvSpPr>
          <p:cNvPr id="9" name="Picture Placeholder 8">
            <a:extLst>
              <a:ext uri="{FF2B5EF4-FFF2-40B4-BE49-F238E27FC236}">
                <a16:creationId xmlns:a16="http://schemas.microsoft.com/office/drawing/2014/main" id="{4F8DAD03-0994-BDC0-E66A-85232C536ACD}"/>
              </a:ext>
            </a:extLst>
          </p:cNvPr>
          <p:cNvSpPr>
            <a:spLocks noGrp="1"/>
          </p:cNvSpPr>
          <p:nvPr>
            <p:ph type="pic" sz="quarter" idx="22"/>
          </p:nvPr>
        </p:nvSpPr>
        <p:spPr/>
        <p:txBody>
          <a:bodyPr/>
          <a:lstStyle/>
          <a:p>
            <a:endParaRPr lang="en-US"/>
          </a:p>
        </p:txBody>
      </p:sp>
      <p:sp>
        <p:nvSpPr>
          <p:cNvPr id="10" name="Title 9">
            <a:extLst>
              <a:ext uri="{FF2B5EF4-FFF2-40B4-BE49-F238E27FC236}">
                <a16:creationId xmlns:a16="http://schemas.microsoft.com/office/drawing/2014/main" id="{E5FB80DE-7A82-CA80-5516-8976BB9E1CC0}"/>
              </a:ext>
            </a:extLst>
          </p:cNvPr>
          <p:cNvSpPr>
            <a:spLocks noGrp="1"/>
          </p:cNvSpPr>
          <p:nvPr>
            <p:ph type="ctrTitle"/>
          </p:nvPr>
        </p:nvSpPr>
        <p:spPr/>
        <p:txBody>
          <a:bodyPr/>
          <a:lstStyle/>
          <a:p>
            <a:r>
              <a:rPr lang="en-US" dirty="0"/>
              <a:t>2-column with images</a:t>
            </a:r>
          </a:p>
        </p:txBody>
      </p:sp>
    </p:spTree>
    <p:extLst>
      <p:ext uri="{BB962C8B-B14F-4D97-AF65-F5344CB8AC3E}">
        <p14:creationId xmlns:p14="http://schemas.microsoft.com/office/powerpoint/2010/main" val="843186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C2BF859-9DC4-E798-E6D8-2CB4B8D6DFA2}"/>
              </a:ext>
            </a:extLst>
          </p:cNvPr>
          <p:cNvSpPr>
            <a:spLocks noGrp="1"/>
          </p:cNvSpPr>
          <p:nvPr>
            <p:ph type="ftr" sz="quarter" idx="11"/>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E81AC997-3B42-7EE2-3D38-6EF8A48EF876}"/>
              </a:ext>
            </a:extLst>
          </p:cNvPr>
          <p:cNvSpPr>
            <a:spLocks noGrp="1"/>
          </p:cNvSpPr>
          <p:nvPr>
            <p:ph type="sldNum" sz="quarter" idx="12"/>
          </p:nvPr>
        </p:nvSpPr>
        <p:spPr/>
        <p:txBody>
          <a:bodyPr/>
          <a:lstStyle/>
          <a:p>
            <a:fld id="{148DAD48-55EF-E947-A072-9BBDEE59D7CD}" type="slidenum">
              <a:rPr lang="en-US" smtClean="0"/>
              <a:t>12</a:t>
            </a:fld>
            <a:endParaRPr lang="en-US"/>
          </a:p>
        </p:txBody>
      </p:sp>
      <p:sp>
        <p:nvSpPr>
          <p:cNvPr id="4" name="Text Placeholder 3">
            <a:extLst>
              <a:ext uri="{FF2B5EF4-FFF2-40B4-BE49-F238E27FC236}">
                <a16:creationId xmlns:a16="http://schemas.microsoft.com/office/drawing/2014/main" id="{212FF64A-BD91-061E-7464-E5AA66738008}"/>
              </a:ext>
            </a:extLst>
          </p:cNvPr>
          <p:cNvSpPr>
            <a:spLocks noGrp="1"/>
          </p:cNvSpPr>
          <p:nvPr>
            <p:ph type="body" sz="quarter" idx="18"/>
          </p:nvPr>
        </p:nvSpPr>
        <p:spPr/>
        <p:txBody>
          <a:bodyPr/>
          <a:lstStyle/>
          <a:p>
            <a:r>
              <a:rPr lang="en-US" dirty="0"/>
              <a:t>Column header</a:t>
            </a:r>
          </a:p>
        </p:txBody>
      </p:sp>
      <p:sp>
        <p:nvSpPr>
          <p:cNvPr id="5" name="Text Placeholder 4">
            <a:extLst>
              <a:ext uri="{FF2B5EF4-FFF2-40B4-BE49-F238E27FC236}">
                <a16:creationId xmlns:a16="http://schemas.microsoft.com/office/drawing/2014/main" id="{388B53F4-E7E0-69DE-EBDF-0B74ACEE16DC}"/>
              </a:ext>
            </a:extLst>
          </p:cNvPr>
          <p:cNvSpPr>
            <a:spLocks noGrp="1"/>
          </p:cNvSpPr>
          <p:nvPr>
            <p:ph type="body" sz="quarter" idx="17"/>
          </p:nvPr>
        </p:nvSpPr>
        <p:spPr/>
        <p:txBody>
          <a:bodyPr/>
          <a:lstStyle/>
          <a:p>
            <a:r>
              <a:rPr lang="en-US" dirty="0"/>
              <a:t>3-column slide with text</a:t>
            </a:r>
          </a:p>
        </p:txBody>
      </p:sp>
      <p:sp>
        <p:nvSpPr>
          <p:cNvPr id="6" name="Text Placeholder 5">
            <a:extLst>
              <a:ext uri="{FF2B5EF4-FFF2-40B4-BE49-F238E27FC236}">
                <a16:creationId xmlns:a16="http://schemas.microsoft.com/office/drawing/2014/main" id="{DE8B0998-3D47-3325-8A99-6E4AD7260EC2}"/>
              </a:ext>
            </a:extLst>
          </p:cNvPr>
          <p:cNvSpPr>
            <a:spLocks noGrp="1"/>
          </p:cNvSpPr>
          <p:nvPr>
            <p:ph type="body" sz="quarter" idx="23"/>
          </p:nvPr>
        </p:nvSpPr>
        <p:spPr>
          <a:xfrm>
            <a:off x="1234439" y="3681489"/>
            <a:ext cx="6387148" cy="6353021"/>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p:txBody>
      </p:sp>
      <p:sp>
        <p:nvSpPr>
          <p:cNvPr id="7" name="Text Placeholder 6">
            <a:extLst>
              <a:ext uri="{FF2B5EF4-FFF2-40B4-BE49-F238E27FC236}">
                <a16:creationId xmlns:a16="http://schemas.microsoft.com/office/drawing/2014/main" id="{51DA46D7-5926-8733-EC4C-BA64DBCEEEC3}"/>
              </a:ext>
            </a:extLst>
          </p:cNvPr>
          <p:cNvSpPr>
            <a:spLocks noGrp="1"/>
          </p:cNvSpPr>
          <p:nvPr>
            <p:ph type="body" sz="quarter" idx="24"/>
          </p:nvPr>
        </p:nvSpPr>
        <p:spPr/>
        <p:txBody>
          <a:bodyPr/>
          <a:lstStyle/>
          <a:p>
            <a:r>
              <a:rPr lang="en-US" dirty="0"/>
              <a:t>Column header</a:t>
            </a:r>
          </a:p>
        </p:txBody>
      </p:sp>
      <p:sp>
        <p:nvSpPr>
          <p:cNvPr id="8" name="Text Placeholder 7">
            <a:extLst>
              <a:ext uri="{FF2B5EF4-FFF2-40B4-BE49-F238E27FC236}">
                <a16:creationId xmlns:a16="http://schemas.microsoft.com/office/drawing/2014/main" id="{C0663625-085F-22DB-AC70-532E290395D4}"/>
              </a:ext>
            </a:extLst>
          </p:cNvPr>
          <p:cNvSpPr>
            <a:spLocks noGrp="1"/>
          </p:cNvSpPr>
          <p:nvPr>
            <p:ph type="body" sz="quarter" idx="25"/>
          </p:nvPr>
        </p:nvSpPr>
        <p:spPr>
          <a:xfrm>
            <a:off x="16737358" y="3681489"/>
            <a:ext cx="6387148" cy="6353021"/>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p:txBody>
      </p:sp>
      <p:sp>
        <p:nvSpPr>
          <p:cNvPr id="9" name="Text Placeholder 8">
            <a:extLst>
              <a:ext uri="{FF2B5EF4-FFF2-40B4-BE49-F238E27FC236}">
                <a16:creationId xmlns:a16="http://schemas.microsoft.com/office/drawing/2014/main" id="{284B77AD-EE77-9419-4CF4-2178CC952256}"/>
              </a:ext>
            </a:extLst>
          </p:cNvPr>
          <p:cNvSpPr>
            <a:spLocks noGrp="1"/>
          </p:cNvSpPr>
          <p:nvPr>
            <p:ph type="body" sz="quarter" idx="26"/>
          </p:nvPr>
        </p:nvSpPr>
        <p:spPr>
          <a:xfrm>
            <a:off x="8964958" y="2849900"/>
            <a:ext cx="6387148" cy="789960"/>
          </a:xfrm>
        </p:spPr>
        <p:txBody>
          <a:bodyPr/>
          <a:lstStyle/>
          <a:p>
            <a:r>
              <a:rPr lang="en-US" dirty="0"/>
              <a:t>Column header</a:t>
            </a:r>
          </a:p>
        </p:txBody>
      </p:sp>
      <p:sp>
        <p:nvSpPr>
          <p:cNvPr id="10" name="Text Placeholder 9">
            <a:extLst>
              <a:ext uri="{FF2B5EF4-FFF2-40B4-BE49-F238E27FC236}">
                <a16:creationId xmlns:a16="http://schemas.microsoft.com/office/drawing/2014/main" id="{76D9C2D7-A789-E6F6-F331-F520DFDFBE11}"/>
              </a:ext>
            </a:extLst>
          </p:cNvPr>
          <p:cNvSpPr>
            <a:spLocks noGrp="1"/>
          </p:cNvSpPr>
          <p:nvPr>
            <p:ph type="body" sz="quarter" idx="27"/>
          </p:nvPr>
        </p:nvSpPr>
        <p:spPr>
          <a:xfrm>
            <a:off x="8964958" y="3681489"/>
            <a:ext cx="6387148" cy="6353021"/>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p:txBody>
      </p:sp>
    </p:spTree>
    <p:extLst>
      <p:ext uri="{BB962C8B-B14F-4D97-AF65-F5344CB8AC3E}">
        <p14:creationId xmlns:p14="http://schemas.microsoft.com/office/powerpoint/2010/main" val="26487790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F9B825A-FE97-D41A-4F81-FEEEB961D354}"/>
              </a:ext>
            </a:extLst>
          </p:cNvPr>
          <p:cNvSpPr>
            <a:spLocks noGrp="1"/>
          </p:cNvSpPr>
          <p:nvPr>
            <p:ph type="ftr" sz="quarter" idx="11"/>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789A63A5-0BD5-98D0-9D38-9AB656CC0AED}"/>
              </a:ext>
            </a:extLst>
          </p:cNvPr>
          <p:cNvSpPr>
            <a:spLocks noGrp="1"/>
          </p:cNvSpPr>
          <p:nvPr>
            <p:ph type="sldNum" sz="quarter" idx="12"/>
          </p:nvPr>
        </p:nvSpPr>
        <p:spPr/>
        <p:txBody>
          <a:bodyPr/>
          <a:lstStyle/>
          <a:p>
            <a:fld id="{148DAD48-55EF-E947-A072-9BBDEE59D7CD}" type="slidenum">
              <a:rPr lang="en-US" smtClean="0"/>
              <a:t>13</a:t>
            </a:fld>
            <a:endParaRPr lang="en-US"/>
          </a:p>
        </p:txBody>
      </p:sp>
      <p:sp>
        <p:nvSpPr>
          <p:cNvPr id="4" name="Text Placeholder 3">
            <a:extLst>
              <a:ext uri="{FF2B5EF4-FFF2-40B4-BE49-F238E27FC236}">
                <a16:creationId xmlns:a16="http://schemas.microsoft.com/office/drawing/2014/main" id="{CCB3A821-D1C8-BD64-AB10-2452A7527DF1}"/>
              </a:ext>
            </a:extLst>
          </p:cNvPr>
          <p:cNvSpPr>
            <a:spLocks noGrp="1"/>
          </p:cNvSpPr>
          <p:nvPr>
            <p:ph type="body" sz="quarter" idx="17"/>
          </p:nvPr>
        </p:nvSpPr>
        <p:spPr/>
        <p:txBody>
          <a:bodyPr/>
          <a:lstStyle/>
          <a:p>
            <a:r>
              <a:rPr lang="en-US" dirty="0"/>
              <a:t>01</a:t>
            </a:r>
          </a:p>
        </p:txBody>
      </p:sp>
      <p:sp>
        <p:nvSpPr>
          <p:cNvPr id="5" name="Text Placeholder 4">
            <a:extLst>
              <a:ext uri="{FF2B5EF4-FFF2-40B4-BE49-F238E27FC236}">
                <a16:creationId xmlns:a16="http://schemas.microsoft.com/office/drawing/2014/main" id="{ABC1F57F-5CC8-2F84-FCA5-A76A893F1483}"/>
              </a:ext>
            </a:extLst>
          </p:cNvPr>
          <p:cNvSpPr>
            <a:spLocks noGrp="1"/>
          </p:cNvSpPr>
          <p:nvPr>
            <p:ph type="body" sz="quarter" idx="16"/>
          </p:nvPr>
        </p:nvSpPr>
        <p:spPr>
          <a:xfrm>
            <a:off x="9152569" y="4343400"/>
            <a:ext cx="6082347" cy="6052939"/>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a:p>
            <a:endParaRPr lang="en-US" dirty="0"/>
          </a:p>
        </p:txBody>
      </p:sp>
      <p:sp>
        <p:nvSpPr>
          <p:cNvPr id="6" name="Text Placeholder 5">
            <a:extLst>
              <a:ext uri="{FF2B5EF4-FFF2-40B4-BE49-F238E27FC236}">
                <a16:creationId xmlns:a16="http://schemas.microsoft.com/office/drawing/2014/main" id="{3A72CC3F-4459-AD10-C65D-CDE64ED6D51D}"/>
              </a:ext>
            </a:extLst>
          </p:cNvPr>
          <p:cNvSpPr>
            <a:spLocks noGrp="1"/>
          </p:cNvSpPr>
          <p:nvPr>
            <p:ph type="body" sz="quarter" idx="18"/>
          </p:nvPr>
        </p:nvSpPr>
        <p:spPr/>
        <p:txBody>
          <a:bodyPr/>
          <a:lstStyle/>
          <a:p>
            <a:r>
              <a:rPr lang="en-US" dirty="0"/>
              <a:t>02</a:t>
            </a:r>
          </a:p>
        </p:txBody>
      </p:sp>
      <p:sp>
        <p:nvSpPr>
          <p:cNvPr id="7" name="Text Placeholder 6">
            <a:extLst>
              <a:ext uri="{FF2B5EF4-FFF2-40B4-BE49-F238E27FC236}">
                <a16:creationId xmlns:a16="http://schemas.microsoft.com/office/drawing/2014/main" id="{7BB030D9-15E6-4386-15A8-EEE94A56B20D}"/>
              </a:ext>
            </a:extLst>
          </p:cNvPr>
          <p:cNvSpPr>
            <a:spLocks noGrp="1"/>
          </p:cNvSpPr>
          <p:nvPr>
            <p:ph type="body" sz="quarter" idx="20"/>
          </p:nvPr>
        </p:nvSpPr>
        <p:spPr/>
        <p:txBody>
          <a:bodyPr/>
          <a:lstStyle/>
          <a:p>
            <a:r>
              <a:rPr lang="en-US" dirty="0"/>
              <a:t>03</a:t>
            </a:r>
          </a:p>
        </p:txBody>
      </p:sp>
      <p:sp>
        <p:nvSpPr>
          <p:cNvPr id="8" name="Text Placeholder 7">
            <a:extLst>
              <a:ext uri="{FF2B5EF4-FFF2-40B4-BE49-F238E27FC236}">
                <a16:creationId xmlns:a16="http://schemas.microsoft.com/office/drawing/2014/main" id="{7DF43FED-ABE7-12F8-6B4C-0E15DEE7AA41}"/>
              </a:ext>
            </a:extLst>
          </p:cNvPr>
          <p:cNvSpPr>
            <a:spLocks noGrp="1"/>
          </p:cNvSpPr>
          <p:nvPr>
            <p:ph type="body" sz="quarter" idx="21"/>
          </p:nvPr>
        </p:nvSpPr>
        <p:spPr>
          <a:xfrm>
            <a:off x="17067526" y="4343400"/>
            <a:ext cx="6082346" cy="6052939"/>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a:p>
            <a:endParaRPr lang="en-US" dirty="0"/>
          </a:p>
        </p:txBody>
      </p:sp>
      <p:sp>
        <p:nvSpPr>
          <p:cNvPr id="9" name="Text Placeholder 8">
            <a:extLst>
              <a:ext uri="{FF2B5EF4-FFF2-40B4-BE49-F238E27FC236}">
                <a16:creationId xmlns:a16="http://schemas.microsoft.com/office/drawing/2014/main" id="{5B034C2D-DD18-A137-755D-D3F79F25770C}"/>
              </a:ext>
            </a:extLst>
          </p:cNvPr>
          <p:cNvSpPr>
            <a:spLocks noGrp="1"/>
          </p:cNvSpPr>
          <p:nvPr>
            <p:ph type="body" sz="quarter" idx="22"/>
          </p:nvPr>
        </p:nvSpPr>
        <p:spPr>
          <a:xfrm>
            <a:off x="1234439" y="4343400"/>
            <a:ext cx="6082347" cy="5129609"/>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p:txBody>
      </p:sp>
      <p:sp>
        <p:nvSpPr>
          <p:cNvPr id="10" name="Text Placeholder 9">
            <a:extLst>
              <a:ext uri="{FF2B5EF4-FFF2-40B4-BE49-F238E27FC236}">
                <a16:creationId xmlns:a16="http://schemas.microsoft.com/office/drawing/2014/main" id="{0382810D-956F-4276-A63D-634A4E3FC8BF}"/>
              </a:ext>
            </a:extLst>
          </p:cNvPr>
          <p:cNvSpPr>
            <a:spLocks noGrp="1"/>
          </p:cNvSpPr>
          <p:nvPr>
            <p:ph type="body" sz="quarter" idx="23"/>
          </p:nvPr>
        </p:nvSpPr>
        <p:spPr/>
        <p:txBody>
          <a:bodyPr/>
          <a:lstStyle/>
          <a:p>
            <a:r>
              <a:rPr lang="en-US" dirty="0"/>
              <a:t>Title slide</a:t>
            </a:r>
          </a:p>
        </p:txBody>
      </p:sp>
      <p:sp>
        <p:nvSpPr>
          <p:cNvPr id="11" name="Text Placeholder 10">
            <a:extLst>
              <a:ext uri="{FF2B5EF4-FFF2-40B4-BE49-F238E27FC236}">
                <a16:creationId xmlns:a16="http://schemas.microsoft.com/office/drawing/2014/main" id="{5C480AF6-DA11-A077-A0DB-59EA49F523D6}"/>
              </a:ext>
            </a:extLst>
          </p:cNvPr>
          <p:cNvSpPr>
            <a:spLocks noGrp="1"/>
          </p:cNvSpPr>
          <p:nvPr>
            <p:ph type="body" sz="quarter" idx="24"/>
          </p:nvPr>
        </p:nvSpPr>
        <p:spPr/>
        <p:txBody>
          <a:bodyPr/>
          <a:lstStyle/>
          <a:p>
            <a:r>
              <a:rPr lang="en-US" dirty="0"/>
              <a:t>Title slide</a:t>
            </a:r>
          </a:p>
        </p:txBody>
      </p:sp>
      <p:sp>
        <p:nvSpPr>
          <p:cNvPr id="12" name="Text Placeholder 11">
            <a:extLst>
              <a:ext uri="{FF2B5EF4-FFF2-40B4-BE49-F238E27FC236}">
                <a16:creationId xmlns:a16="http://schemas.microsoft.com/office/drawing/2014/main" id="{4277DD43-0587-98E3-FFB4-2B323ACCF3C2}"/>
              </a:ext>
            </a:extLst>
          </p:cNvPr>
          <p:cNvSpPr>
            <a:spLocks noGrp="1"/>
          </p:cNvSpPr>
          <p:nvPr>
            <p:ph type="body" sz="quarter" idx="25"/>
          </p:nvPr>
        </p:nvSpPr>
        <p:spPr/>
        <p:txBody>
          <a:bodyPr/>
          <a:lstStyle/>
          <a:p>
            <a:r>
              <a:rPr lang="en-US" dirty="0"/>
              <a:t>Title slide</a:t>
            </a:r>
          </a:p>
        </p:txBody>
      </p:sp>
      <p:sp>
        <p:nvSpPr>
          <p:cNvPr id="13" name="Text Placeholder 12">
            <a:extLst>
              <a:ext uri="{FF2B5EF4-FFF2-40B4-BE49-F238E27FC236}">
                <a16:creationId xmlns:a16="http://schemas.microsoft.com/office/drawing/2014/main" id="{AA1E7322-BAD1-0A76-3A2B-21A56B753D4C}"/>
              </a:ext>
            </a:extLst>
          </p:cNvPr>
          <p:cNvSpPr>
            <a:spLocks noGrp="1"/>
          </p:cNvSpPr>
          <p:nvPr>
            <p:ph type="body" sz="quarter" idx="26"/>
          </p:nvPr>
        </p:nvSpPr>
        <p:spPr/>
        <p:txBody>
          <a:bodyPr/>
          <a:lstStyle/>
          <a:p>
            <a:r>
              <a:rPr lang="en-US" dirty="0"/>
              <a:t>3-column process slide</a:t>
            </a:r>
          </a:p>
        </p:txBody>
      </p:sp>
    </p:spTree>
    <p:extLst>
      <p:ext uri="{BB962C8B-B14F-4D97-AF65-F5344CB8AC3E}">
        <p14:creationId xmlns:p14="http://schemas.microsoft.com/office/powerpoint/2010/main" val="2651916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025EE60-64AD-0980-D672-6443F012A3CD}"/>
              </a:ext>
            </a:extLst>
          </p:cNvPr>
          <p:cNvSpPr>
            <a:spLocks noGrp="1"/>
          </p:cNvSpPr>
          <p:nvPr>
            <p:ph type="body" sz="quarter" idx="23"/>
          </p:nvPr>
        </p:nvSpPr>
        <p:spPr>
          <a:xfrm>
            <a:off x="9152569" y="4831783"/>
            <a:ext cx="5600700" cy="384721"/>
          </a:xfrm>
        </p:spPr>
        <p:txBody>
          <a:bodyPr/>
          <a:lstStyle/>
          <a:p>
            <a:r>
              <a:rPr lang="en-US" dirty="0"/>
              <a:t>Title here</a:t>
            </a:r>
          </a:p>
        </p:txBody>
      </p:sp>
      <p:sp>
        <p:nvSpPr>
          <p:cNvPr id="3" name="Text Placeholder 2">
            <a:extLst>
              <a:ext uri="{FF2B5EF4-FFF2-40B4-BE49-F238E27FC236}">
                <a16:creationId xmlns:a16="http://schemas.microsoft.com/office/drawing/2014/main" id="{58A9DF9B-7A60-3720-A098-0890ADAD2A7A}"/>
              </a:ext>
            </a:extLst>
          </p:cNvPr>
          <p:cNvSpPr>
            <a:spLocks noGrp="1"/>
          </p:cNvSpPr>
          <p:nvPr>
            <p:ph type="body" sz="quarter" idx="24"/>
          </p:nvPr>
        </p:nvSpPr>
        <p:spPr>
          <a:xfrm>
            <a:off x="17067526" y="4831783"/>
            <a:ext cx="5600700" cy="384721"/>
          </a:xfrm>
        </p:spPr>
        <p:txBody>
          <a:bodyPr/>
          <a:lstStyle/>
          <a:p>
            <a:r>
              <a:rPr lang="en-US" dirty="0"/>
              <a:t>Title here</a:t>
            </a:r>
          </a:p>
        </p:txBody>
      </p:sp>
      <p:sp>
        <p:nvSpPr>
          <p:cNvPr id="4" name="Text Placeholder 3">
            <a:extLst>
              <a:ext uri="{FF2B5EF4-FFF2-40B4-BE49-F238E27FC236}">
                <a16:creationId xmlns:a16="http://schemas.microsoft.com/office/drawing/2014/main" id="{D56F697B-5BCE-1D07-636A-83CB43720D0E}"/>
              </a:ext>
            </a:extLst>
          </p:cNvPr>
          <p:cNvSpPr>
            <a:spLocks noGrp="1"/>
          </p:cNvSpPr>
          <p:nvPr>
            <p:ph type="body" sz="quarter" idx="25"/>
          </p:nvPr>
        </p:nvSpPr>
        <p:spPr/>
        <p:txBody>
          <a:bodyPr/>
          <a:lstStyle/>
          <a:p>
            <a:r>
              <a:rPr lang="en-US" dirty="0"/>
              <a:t>Title here</a:t>
            </a:r>
          </a:p>
        </p:txBody>
      </p:sp>
      <p:sp>
        <p:nvSpPr>
          <p:cNvPr id="5" name="Text Placeholder 4">
            <a:extLst>
              <a:ext uri="{FF2B5EF4-FFF2-40B4-BE49-F238E27FC236}">
                <a16:creationId xmlns:a16="http://schemas.microsoft.com/office/drawing/2014/main" id="{08B863D3-49AD-61C6-E20B-DF78EEC8D54B}"/>
              </a:ext>
            </a:extLst>
          </p:cNvPr>
          <p:cNvSpPr>
            <a:spLocks noGrp="1"/>
          </p:cNvSpPr>
          <p:nvPr>
            <p:ph type="body" sz="quarter" idx="26"/>
          </p:nvPr>
        </p:nvSpPr>
        <p:spPr>
          <a:xfrm>
            <a:off x="1234440" y="1143000"/>
            <a:ext cx="21474748" cy="769441"/>
          </a:xfrm>
        </p:spPr>
        <p:txBody>
          <a:bodyPr/>
          <a:lstStyle/>
          <a:p>
            <a:r>
              <a:rPr lang="en-US" dirty="0"/>
              <a:t>3-column process slide with icons</a:t>
            </a:r>
          </a:p>
        </p:txBody>
      </p:sp>
      <p:pic>
        <p:nvPicPr>
          <p:cNvPr id="15" name="Picture Placeholder 14">
            <a:extLst>
              <a:ext uri="{FF2B5EF4-FFF2-40B4-BE49-F238E27FC236}">
                <a16:creationId xmlns:a16="http://schemas.microsoft.com/office/drawing/2014/main" id="{BB4D89C7-65F4-B61A-9838-234AACAB1675}"/>
              </a:ext>
            </a:extLst>
          </p:cNvPr>
          <p:cNvPicPr>
            <a:picLocks noGrp="1" noChangeAspect="1"/>
          </p:cNvPicPr>
          <p:nvPr>
            <p:ph type="pic" sz="quarter" idx="32"/>
          </p:nvPr>
        </p:nvPicPr>
        <p:blipFill>
          <a:blip r:embed="rId2">
            <a:extLst>
              <a:ext uri="{96DAC541-7B7A-43D3-8B79-37D633B846F1}">
                <asvg:svgBlip xmlns:asvg="http://schemas.microsoft.com/office/drawing/2016/SVG/main" r:embed="rId3"/>
              </a:ext>
            </a:extLst>
          </a:blip>
          <a:srcRect t="62" b="62"/>
          <a:stretch>
            <a:fillRect/>
          </a:stretch>
        </p:blipFill>
        <p:spPr>
          <a:xfrm flipH="1">
            <a:off x="1554335" y="2850688"/>
            <a:ext cx="1317798" cy="1317798"/>
          </a:xfrm>
        </p:spPr>
      </p:pic>
      <p:pic>
        <p:nvPicPr>
          <p:cNvPr id="17" name="Picture Placeholder 16">
            <a:extLst>
              <a:ext uri="{FF2B5EF4-FFF2-40B4-BE49-F238E27FC236}">
                <a16:creationId xmlns:a16="http://schemas.microsoft.com/office/drawing/2014/main" id="{D0482E65-367F-D6BA-5D87-EB3885D67C2B}"/>
              </a:ext>
            </a:extLst>
          </p:cNvPr>
          <p:cNvPicPr>
            <a:picLocks noGrp="1" noChangeAspect="1"/>
          </p:cNvPicPr>
          <p:nvPr>
            <p:ph type="pic" sz="quarter" idx="33"/>
          </p:nvPr>
        </p:nvPicPr>
        <p:blipFill>
          <a:blip r:embed="rId4">
            <a:extLst>
              <a:ext uri="{96DAC541-7B7A-43D3-8B79-37D633B846F1}">
                <asvg:svgBlip xmlns:asvg="http://schemas.microsoft.com/office/drawing/2016/SVG/main" r:embed="rId5"/>
              </a:ext>
            </a:extLst>
          </a:blip>
          <a:srcRect/>
          <a:stretch>
            <a:fillRect/>
          </a:stretch>
        </p:blipFill>
        <p:spPr/>
      </p:pic>
      <p:pic>
        <p:nvPicPr>
          <p:cNvPr id="23" name="Picture Placeholder 22">
            <a:extLst>
              <a:ext uri="{FF2B5EF4-FFF2-40B4-BE49-F238E27FC236}">
                <a16:creationId xmlns:a16="http://schemas.microsoft.com/office/drawing/2014/main" id="{90406353-412C-EE40-3E31-B93CB8632766}"/>
              </a:ext>
            </a:extLst>
          </p:cNvPr>
          <p:cNvPicPr>
            <a:picLocks noGrp="1" noChangeAspect="1"/>
          </p:cNvPicPr>
          <p:nvPr>
            <p:ph type="pic" sz="quarter" idx="34"/>
          </p:nvPr>
        </p:nvPicPr>
        <p:blipFill>
          <a:blip r:embed="rId6">
            <a:extLst>
              <a:ext uri="{96DAC541-7B7A-43D3-8B79-37D633B846F1}">
                <asvg:svgBlip xmlns:asvg="http://schemas.microsoft.com/office/drawing/2016/SVG/main" r:embed="rId7"/>
              </a:ext>
            </a:extLst>
          </a:blip>
          <a:srcRect/>
          <a:stretch>
            <a:fillRect/>
          </a:stretch>
        </p:blipFill>
        <p:spPr/>
      </p:pic>
      <p:sp>
        <p:nvSpPr>
          <p:cNvPr id="9" name="Footer Placeholder 8">
            <a:extLst>
              <a:ext uri="{FF2B5EF4-FFF2-40B4-BE49-F238E27FC236}">
                <a16:creationId xmlns:a16="http://schemas.microsoft.com/office/drawing/2014/main" id="{747E84DA-C443-7210-2744-7F9FB34BEA8D}"/>
              </a:ext>
            </a:extLst>
          </p:cNvPr>
          <p:cNvSpPr>
            <a:spLocks noGrp="1"/>
          </p:cNvSpPr>
          <p:nvPr>
            <p:ph type="ftr" sz="quarter" idx="35"/>
          </p:nvPr>
        </p:nvSpPr>
        <p:spPr/>
        <p:txBody>
          <a:bodyPr/>
          <a:lstStyle/>
          <a:p>
            <a:endParaRPr lang="en-US" dirty="0"/>
          </a:p>
        </p:txBody>
      </p:sp>
      <p:sp>
        <p:nvSpPr>
          <p:cNvPr id="10" name="Slide Number Placeholder 9">
            <a:extLst>
              <a:ext uri="{FF2B5EF4-FFF2-40B4-BE49-F238E27FC236}">
                <a16:creationId xmlns:a16="http://schemas.microsoft.com/office/drawing/2014/main" id="{14B3AE62-4AB4-FDEE-AE4A-21D932EE6FCA}"/>
              </a:ext>
            </a:extLst>
          </p:cNvPr>
          <p:cNvSpPr>
            <a:spLocks noGrp="1"/>
          </p:cNvSpPr>
          <p:nvPr>
            <p:ph type="sldNum" sz="quarter" idx="36"/>
          </p:nvPr>
        </p:nvSpPr>
        <p:spPr/>
        <p:txBody>
          <a:bodyPr/>
          <a:lstStyle/>
          <a:p>
            <a:fld id="{148DAD48-55EF-E947-A072-9BBDEE59D7CD}" type="slidenum">
              <a:rPr lang="en-US" smtClean="0"/>
              <a:pPr/>
              <a:t>14</a:t>
            </a:fld>
            <a:endParaRPr lang="en-US" dirty="0"/>
          </a:p>
        </p:txBody>
      </p:sp>
      <p:sp>
        <p:nvSpPr>
          <p:cNvPr id="11" name="Text Placeholder 10">
            <a:extLst>
              <a:ext uri="{FF2B5EF4-FFF2-40B4-BE49-F238E27FC236}">
                <a16:creationId xmlns:a16="http://schemas.microsoft.com/office/drawing/2014/main" id="{BE72A781-B783-DA98-AFBF-8D091C18C619}"/>
              </a:ext>
            </a:extLst>
          </p:cNvPr>
          <p:cNvSpPr>
            <a:spLocks noGrp="1"/>
          </p:cNvSpPr>
          <p:nvPr>
            <p:ph type="body" sz="quarter" idx="16"/>
          </p:nvPr>
        </p:nvSpPr>
        <p:spPr>
          <a:xfrm>
            <a:off x="9152570" y="5325210"/>
            <a:ext cx="5600700" cy="6630020"/>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a:p>
            <a:endParaRPr lang="en-US" dirty="0"/>
          </a:p>
        </p:txBody>
      </p:sp>
      <p:sp>
        <p:nvSpPr>
          <p:cNvPr id="12" name="Text Placeholder 11">
            <a:extLst>
              <a:ext uri="{FF2B5EF4-FFF2-40B4-BE49-F238E27FC236}">
                <a16:creationId xmlns:a16="http://schemas.microsoft.com/office/drawing/2014/main" id="{594B56FB-1D03-4498-50E2-46B26C124C6A}"/>
              </a:ext>
            </a:extLst>
          </p:cNvPr>
          <p:cNvSpPr>
            <a:spLocks noGrp="1"/>
          </p:cNvSpPr>
          <p:nvPr>
            <p:ph type="body" sz="quarter" idx="21"/>
          </p:nvPr>
        </p:nvSpPr>
        <p:spPr>
          <a:xfrm>
            <a:off x="17067526" y="5464727"/>
            <a:ext cx="5641661" cy="6630020"/>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a:p>
            <a:endParaRPr lang="en-US" dirty="0"/>
          </a:p>
        </p:txBody>
      </p:sp>
      <p:sp>
        <p:nvSpPr>
          <p:cNvPr id="13" name="Text Placeholder 12">
            <a:extLst>
              <a:ext uri="{FF2B5EF4-FFF2-40B4-BE49-F238E27FC236}">
                <a16:creationId xmlns:a16="http://schemas.microsoft.com/office/drawing/2014/main" id="{91EE5F52-EBD1-D702-482A-F1C59213281F}"/>
              </a:ext>
            </a:extLst>
          </p:cNvPr>
          <p:cNvSpPr>
            <a:spLocks noGrp="1"/>
          </p:cNvSpPr>
          <p:nvPr>
            <p:ph type="body" sz="quarter" idx="22"/>
          </p:nvPr>
        </p:nvSpPr>
        <p:spPr>
          <a:xfrm>
            <a:off x="1234440" y="5325210"/>
            <a:ext cx="5600700" cy="6630020"/>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a:p>
            <a:endParaRPr lang="en-US" dirty="0"/>
          </a:p>
        </p:txBody>
      </p:sp>
    </p:spTree>
    <p:extLst>
      <p:ext uri="{BB962C8B-B14F-4D97-AF65-F5344CB8AC3E}">
        <p14:creationId xmlns:p14="http://schemas.microsoft.com/office/powerpoint/2010/main" val="41586717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F73FE72-1B78-F1A9-0440-468B37C4D228}"/>
              </a:ext>
            </a:extLst>
          </p:cNvPr>
          <p:cNvSpPr>
            <a:spLocks noGrp="1"/>
          </p:cNvSpPr>
          <p:nvPr>
            <p:ph type="ftr" sz="quarter" idx="10"/>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2231894D-7EAB-073C-783C-F2734C6545CD}"/>
              </a:ext>
            </a:extLst>
          </p:cNvPr>
          <p:cNvSpPr>
            <a:spLocks noGrp="1"/>
          </p:cNvSpPr>
          <p:nvPr>
            <p:ph type="sldNum" sz="quarter" idx="11"/>
          </p:nvPr>
        </p:nvSpPr>
        <p:spPr/>
        <p:txBody>
          <a:bodyPr/>
          <a:lstStyle/>
          <a:p>
            <a:fld id="{148DAD48-55EF-E947-A072-9BBDEE59D7CD}" type="slidenum">
              <a:rPr lang="en-US" smtClean="0"/>
              <a:pPr/>
              <a:t>15</a:t>
            </a:fld>
            <a:endParaRPr lang="en-US" dirty="0"/>
          </a:p>
        </p:txBody>
      </p:sp>
      <p:sp>
        <p:nvSpPr>
          <p:cNvPr id="4" name="Picture Placeholder 3">
            <a:extLst>
              <a:ext uri="{FF2B5EF4-FFF2-40B4-BE49-F238E27FC236}">
                <a16:creationId xmlns:a16="http://schemas.microsoft.com/office/drawing/2014/main" id="{DCC92074-5B90-5506-7F46-B554041687D3}"/>
              </a:ext>
            </a:extLst>
          </p:cNvPr>
          <p:cNvSpPr>
            <a:spLocks noGrp="1"/>
          </p:cNvSpPr>
          <p:nvPr>
            <p:ph type="pic" sz="quarter" idx="18"/>
          </p:nvPr>
        </p:nvSpPr>
        <p:spPr/>
        <p:txBody>
          <a:bodyPr/>
          <a:lstStyle/>
          <a:p>
            <a:endParaRPr lang="en-US"/>
          </a:p>
        </p:txBody>
      </p:sp>
      <p:sp>
        <p:nvSpPr>
          <p:cNvPr id="5" name="Text Placeholder 4">
            <a:extLst>
              <a:ext uri="{FF2B5EF4-FFF2-40B4-BE49-F238E27FC236}">
                <a16:creationId xmlns:a16="http://schemas.microsoft.com/office/drawing/2014/main" id="{28C5FDDD-8E0E-F20C-B8AF-A27077F53BB9}"/>
              </a:ext>
            </a:extLst>
          </p:cNvPr>
          <p:cNvSpPr>
            <a:spLocks noGrp="1"/>
          </p:cNvSpPr>
          <p:nvPr>
            <p:ph type="body" sz="quarter" idx="16"/>
          </p:nvPr>
        </p:nvSpPr>
        <p:spPr>
          <a:xfrm>
            <a:off x="1234440" y="6687670"/>
            <a:ext cx="6006147" cy="5129609"/>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p:txBody>
      </p:sp>
      <p:sp>
        <p:nvSpPr>
          <p:cNvPr id="6" name="Text Placeholder 5">
            <a:extLst>
              <a:ext uri="{FF2B5EF4-FFF2-40B4-BE49-F238E27FC236}">
                <a16:creationId xmlns:a16="http://schemas.microsoft.com/office/drawing/2014/main" id="{AB719964-3CC4-8139-F7FA-8DEE268C1B88}"/>
              </a:ext>
            </a:extLst>
          </p:cNvPr>
          <p:cNvSpPr>
            <a:spLocks noGrp="1"/>
          </p:cNvSpPr>
          <p:nvPr>
            <p:ph type="body" sz="quarter" idx="19"/>
          </p:nvPr>
        </p:nvSpPr>
        <p:spPr/>
        <p:txBody>
          <a:bodyPr/>
          <a:lstStyle/>
          <a:p>
            <a:r>
              <a:rPr lang="en-US" dirty="0"/>
              <a:t>Title here</a:t>
            </a:r>
          </a:p>
        </p:txBody>
      </p:sp>
      <p:sp>
        <p:nvSpPr>
          <p:cNvPr id="7" name="Picture Placeholder 6">
            <a:extLst>
              <a:ext uri="{FF2B5EF4-FFF2-40B4-BE49-F238E27FC236}">
                <a16:creationId xmlns:a16="http://schemas.microsoft.com/office/drawing/2014/main" id="{5A2A1B5B-7A4A-64EA-26C9-EC947D06B5BA}"/>
              </a:ext>
            </a:extLst>
          </p:cNvPr>
          <p:cNvSpPr>
            <a:spLocks noGrp="1"/>
          </p:cNvSpPr>
          <p:nvPr>
            <p:ph type="pic" sz="quarter" idx="20"/>
          </p:nvPr>
        </p:nvSpPr>
        <p:spPr/>
        <p:txBody>
          <a:bodyPr/>
          <a:lstStyle/>
          <a:p>
            <a:endParaRPr lang="en-US"/>
          </a:p>
        </p:txBody>
      </p:sp>
      <p:sp>
        <p:nvSpPr>
          <p:cNvPr id="8" name="Picture Placeholder 7">
            <a:extLst>
              <a:ext uri="{FF2B5EF4-FFF2-40B4-BE49-F238E27FC236}">
                <a16:creationId xmlns:a16="http://schemas.microsoft.com/office/drawing/2014/main" id="{D4B330FC-49D5-F356-6463-741101ABEA82}"/>
              </a:ext>
            </a:extLst>
          </p:cNvPr>
          <p:cNvSpPr>
            <a:spLocks noGrp="1"/>
          </p:cNvSpPr>
          <p:nvPr>
            <p:ph type="pic" sz="quarter" idx="23"/>
          </p:nvPr>
        </p:nvSpPr>
        <p:spPr/>
        <p:txBody>
          <a:bodyPr/>
          <a:lstStyle/>
          <a:p>
            <a:endParaRPr lang="en-US"/>
          </a:p>
        </p:txBody>
      </p:sp>
      <p:sp>
        <p:nvSpPr>
          <p:cNvPr id="9" name="Text Placeholder 8">
            <a:extLst>
              <a:ext uri="{FF2B5EF4-FFF2-40B4-BE49-F238E27FC236}">
                <a16:creationId xmlns:a16="http://schemas.microsoft.com/office/drawing/2014/main" id="{19139024-D506-7267-D1BA-05B77D267173}"/>
              </a:ext>
            </a:extLst>
          </p:cNvPr>
          <p:cNvSpPr>
            <a:spLocks noGrp="1"/>
          </p:cNvSpPr>
          <p:nvPr>
            <p:ph type="body" sz="quarter" idx="24"/>
          </p:nvPr>
        </p:nvSpPr>
        <p:spPr>
          <a:xfrm>
            <a:off x="8996457" y="6687670"/>
            <a:ext cx="6006147" cy="5129609"/>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p:txBody>
      </p:sp>
      <p:sp>
        <p:nvSpPr>
          <p:cNvPr id="10" name="Text Placeholder 9">
            <a:extLst>
              <a:ext uri="{FF2B5EF4-FFF2-40B4-BE49-F238E27FC236}">
                <a16:creationId xmlns:a16="http://schemas.microsoft.com/office/drawing/2014/main" id="{DDCA6817-27E2-BD73-BDA0-1A66762F195B}"/>
              </a:ext>
            </a:extLst>
          </p:cNvPr>
          <p:cNvSpPr>
            <a:spLocks noGrp="1"/>
          </p:cNvSpPr>
          <p:nvPr>
            <p:ph type="body" sz="quarter" idx="25"/>
          </p:nvPr>
        </p:nvSpPr>
        <p:spPr>
          <a:xfrm>
            <a:off x="8990181" y="6096000"/>
            <a:ext cx="6012035" cy="384721"/>
          </a:xfrm>
        </p:spPr>
        <p:txBody>
          <a:bodyPr/>
          <a:lstStyle/>
          <a:p>
            <a:r>
              <a:rPr lang="en-US" dirty="0"/>
              <a:t>Title here</a:t>
            </a:r>
          </a:p>
        </p:txBody>
      </p:sp>
      <p:sp>
        <p:nvSpPr>
          <p:cNvPr id="11" name="Text Placeholder 10">
            <a:extLst>
              <a:ext uri="{FF2B5EF4-FFF2-40B4-BE49-F238E27FC236}">
                <a16:creationId xmlns:a16="http://schemas.microsoft.com/office/drawing/2014/main" id="{BDE45386-58ED-167E-763A-9272261949BD}"/>
              </a:ext>
            </a:extLst>
          </p:cNvPr>
          <p:cNvSpPr>
            <a:spLocks noGrp="1"/>
          </p:cNvSpPr>
          <p:nvPr>
            <p:ph type="body" sz="quarter" idx="26"/>
          </p:nvPr>
        </p:nvSpPr>
        <p:spPr>
          <a:xfrm>
            <a:off x="16724803" y="6687670"/>
            <a:ext cx="6006147" cy="5129609"/>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p:txBody>
      </p:sp>
      <p:sp>
        <p:nvSpPr>
          <p:cNvPr id="12" name="Text Placeholder 11">
            <a:extLst>
              <a:ext uri="{FF2B5EF4-FFF2-40B4-BE49-F238E27FC236}">
                <a16:creationId xmlns:a16="http://schemas.microsoft.com/office/drawing/2014/main" id="{627F05FD-D503-BDA2-10D1-75DCFAD89CF5}"/>
              </a:ext>
            </a:extLst>
          </p:cNvPr>
          <p:cNvSpPr>
            <a:spLocks noGrp="1"/>
          </p:cNvSpPr>
          <p:nvPr>
            <p:ph type="body" sz="quarter" idx="27"/>
          </p:nvPr>
        </p:nvSpPr>
        <p:spPr>
          <a:xfrm>
            <a:off x="16718527" y="6096000"/>
            <a:ext cx="6012035" cy="384721"/>
          </a:xfrm>
        </p:spPr>
        <p:txBody>
          <a:bodyPr/>
          <a:lstStyle/>
          <a:p>
            <a:r>
              <a:rPr lang="en-US" dirty="0"/>
              <a:t>Title here</a:t>
            </a:r>
          </a:p>
        </p:txBody>
      </p:sp>
      <p:sp>
        <p:nvSpPr>
          <p:cNvPr id="13" name="Text Placeholder 12">
            <a:extLst>
              <a:ext uri="{FF2B5EF4-FFF2-40B4-BE49-F238E27FC236}">
                <a16:creationId xmlns:a16="http://schemas.microsoft.com/office/drawing/2014/main" id="{E83CDE06-189D-ED76-1592-345F53CE67BF}"/>
              </a:ext>
            </a:extLst>
          </p:cNvPr>
          <p:cNvSpPr>
            <a:spLocks noGrp="1"/>
          </p:cNvSpPr>
          <p:nvPr>
            <p:ph type="body" sz="quarter" idx="28"/>
          </p:nvPr>
        </p:nvSpPr>
        <p:spPr/>
        <p:txBody>
          <a:bodyPr/>
          <a:lstStyle/>
          <a:p>
            <a:r>
              <a:rPr lang="en-US" dirty="0"/>
              <a:t>3-column slide with images</a:t>
            </a:r>
          </a:p>
        </p:txBody>
      </p:sp>
    </p:spTree>
    <p:extLst>
      <p:ext uri="{BB962C8B-B14F-4D97-AF65-F5344CB8AC3E}">
        <p14:creationId xmlns:p14="http://schemas.microsoft.com/office/powerpoint/2010/main" val="25818611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D5C60B6-B6B6-0E44-764E-B7B08B642DF4}"/>
              </a:ext>
            </a:extLst>
          </p:cNvPr>
          <p:cNvSpPr>
            <a:spLocks noGrp="1"/>
          </p:cNvSpPr>
          <p:nvPr>
            <p:ph type="ftr" sz="quarter" idx="10"/>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EBE4D358-59B7-B4E9-1DDA-AFEC4A1B758E}"/>
              </a:ext>
            </a:extLst>
          </p:cNvPr>
          <p:cNvSpPr>
            <a:spLocks noGrp="1"/>
          </p:cNvSpPr>
          <p:nvPr>
            <p:ph type="sldNum" sz="quarter" idx="11"/>
          </p:nvPr>
        </p:nvSpPr>
        <p:spPr/>
        <p:txBody>
          <a:bodyPr/>
          <a:lstStyle/>
          <a:p>
            <a:fld id="{148DAD48-55EF-E947-A072-9BBDEE59D7CD}" type="slidenum">
              <a:rPr lang="en-US" smtClean="0"/>
              <a:pPr/>
              <a:t>16</a:t>
            </a:fld>
            <a:endParaRPr lang="en-US" dirty="0"/>
          </a:p>
        </p:txBody>
      </p:sp>
      <p:sp>
        <p:nvSpPr>
          <p:cNvPr id="4" name="Picture Placeholder 3">
            <a:extLst>
              <a:ext uri="{FF2B5EF4-FFF2-40B4-BE49-F238E27FC236}">
                <a16:creationId xmlns:a16="http://schemas.microsoft.com/office/drawing/2014/main" id="{DB79C0C0-9058-ABDB-21C2-8FAF88AF6B38}"/>
              </a:ext>
            </a:extLst>
          </p:cNvPr>
          <p:cNvSpPr>
            <a:spLocks noGrp="1"/>
          </p:cNvSpPr>
          <p:nvPr>
            <p:ph type="pic" sz="quarter" idx="13"/>
          </p:nvPr>
        </p:nvSpPr>
        <p:spPr/>
        <p:txBody>
          <a:bodyPr/>
          <a:lstStyle/>
          <a:p>
            <a:endParaRPr lang="en-US"/>
          </a:p>
        </p:txBody>
      </p:sp>
      <p:sp>
        <p:nvSpPr>
          <p:cNvPr id="5" name="Text Placeholder 4">
            <a:extLst>
              <a:ext uri="{FF2B5EF4-FFF2-40B4-BE49-F238E27FC236}">
                <a16:creationId xmlns:a16="http://schemas.microsoft.com/office/drawing/2014/main" id="{EAE1BD34-5D6F-2472-69B0-7F7A5BA5F08F}"/>
              </a:ext>
            </a:extLst>
          </p:cNvPr>
          <p:cNvSpPr>
            <a:spLocks noGrp="1"/>
          </p:cNvSpPr>
          <p:nvPr>
            <p:ph type="body" sz="quarter" idx="16"/>
          </p:nvPr>
        </p:nvSpPr>
        <p:spPr>
          <a:xfrm>
            <a:off x="10898186" y="3608515"/>
            <a:ext cx="12192002"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 </a:t>
            </a:r>
            <a:r>
              <a:rPr lang="en-US" dirty="0" err="1"/>
              <a:t>Praesent</a:t>
            </a:r>
            <a:r>
              <a:rPr lang="en-US" dirty="0"/>
              <a:t> fermentum </a:t>
            </a:r>
            <a:r>
              <a:rPr lang="en-US" dirty="0" err="1"/>
              <a:t>velit</a:t>
            </a:r>
            <a:r>
              <a:rPr lang="en-US" dirty="0"/>
              <a:t> </a:t>
            </a:r>
            <a:r>
              <a:rPr lang="en-US" dirty="0" err="1"/>
              <a:t>eget</a:t>
            </a:r>
            <a:r>
              <a:rPr lang="en-US" dirty="0"/>
              <a:t> diam </a:t>
            </a:r>
            <a:r>
              <a:rPr lang="en-US" dirty="0" err="1"/>
              <a:t>egestas</a:t>
            </a:r>
            <a:r>
              <a:rPr lang="en-US" dirty="0"/>
              <a:t>.</a:t>
            </a:r>
          </a:p>
        </p:txBody>
      </p:sp>
      <p:sp>
        <p:nvSpPr>
          <p:cNvPr id="6" name="Text Placeholder 5">
            <a:extLst>
              <a:ext uri="{FF2B5EF4-FFF2-40B4-BE49-F238E27FC236}">
                <a16:creationId xmlns:a16="http://schemas.microsoft.com/office/drawing/2014/main" id="{2AB8E3E6-0F84-CFA7-80E7-7256948059F9}"/>
              </a:ext>
            </a:extLst>
          </p:cNvPr>
          <p:cNvSpPr>
            <a:spLocks noGrp="1"/>
          </p:cNvSpPr>
          <p:nvPr>
            <p:ph type="body" sz="quarter" idx="17"/>
          </p:nvPr>
        </p:nvSpPr>
        <p:spPr/>
        <p:txBody>
          <a:bodyPr/>
          <a:lstStyle/>
          <a:p>
            <a:r>
              <a:rPr lang="en-US" dirty="0"/>
              <a:t>Name of person to be featured</a:t>
            </a:r>
          </a:p>
        </p:txBody>
      </p:sp>
      <p:sp>
        <p:nvSpPr>
          <p:cNvPr id="7" name="Text Placeholder 6">
            <a:extLst>
              <a:ext uri="{FF2B5EF4-FFF2-40B4-BE49-F238E27FC236}">
                <a16:creationId xmlns:a16="http://schemas.microsoft.com/office/drawing/2014/main" id="{9973B062-2F9D-277D-AB83-C3AE2DAA9DFA}"/>
              </a:ext>
            </a:extLst>
          </p:cNvPr>
          <p:cNvSpPr>
            <a:spLocks noGrp="1"/>
          </p:cNvSpPr>
          <p:nvPr>
            <p:ph type="body" sz="quarter" idx="18"/>
          </p:nvPr>
        </p:nvSpPr>
        <p:spPr>
          <a:xfrm>
            <a:off x="10899772" y="1936353"/>
            <a:ext cx="12190415" cy="1090042"/>
          </a:xfrm>
        </p:spPr>
        <p:txBody>
          <a:bodyPr/>
          <a:lstStyle/>
          <a:p>
            <a:r>
              <a:rPr lang="en-US" dirty="0"/>
              <a:t>Job title</a:t>
            </a:r>
          </a:p>
          <a:p>
            <a:r>
              <a:rPr lang="en-US" dirty="0"/>
              <a:t>Member since XXXX</a:t>
            </a:r>
          </a:p>
        </p:txBody>
      </p:sp>
    </p:spTree>
    <p:extLst>
      <p:ext uri="{BB962C8B-B14F-4D97-AF65-F5344CB8AC3E}">
        <p14:creationId xmlns:p14="http://schemas.microsoft.com/office/powerpoint/2010/main" val="18335650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78284B7-2823-7225-5F27-740592483625}"/>
              </a:ext>
            </a:extLst>
          </p:cNvPr>
          <p:cNvSpPr>
            <a:spLocks noGrp="1"/>
          </p:cNvSpPr>
          <p:nvPr>
            <p:ph type="ftr" sz="quarter" idx="11"/>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2DD60EDC-FDB0-E7E9-B99A-4E7BBB58ED92}"/>
              </a:ext>
            </a:extLst>
          </p:cNvPr>
          <p:cNvSpPr>
            <a:spLocks noGrp="1"/>
          </p:cNvSpPr>
          <p:nvPr>
            <p:ph type="sldNum" sz="quarter" idx="12"/>
          </p:nvPr>
        </p:nvSpPr>
        <p:spPr/>
        <p:txBody>
          <a:bodyPr/>
          <a:lstStyle/>
          <a:p>
            <a:fld id="{148DAD48-55EF-E947-A072-9BBDEE59D7CD}" type="slidenum">
              <a:rPr lang="en-US" smtClean="0"/>
              <a:t>17</a:t>
            </a:fld>
            <a:endParaRPr lang="en-US"/>
          </a:p>
        </p:txBody>
      </p:sp>
      <p:sp>
        <p:nvSpPr>
          <p:cNvPr id="4" name="Title 3">
            <a:extLst>
              <a:ext uri="{FF2B5EF4-FFF2-40B4-BE49-F238E27FC236}">
                <a16:creationId xmlns:a16="http://schemas.microsoft.com/office/drawing/2014/main" id="{8DCA79B0-A6F7-0E79-4EC4-F37C91A0E6B0}"/>
              </a:ext>
            </a:extLst>
          </p:cNvPr>
          <p:cNvSpPr>
            <a:spLocks noGrp="1"/>
          </p:cNvSpPr>
          <p:nvPr>
            <p:ph type="ctrTitle"/>
          </p:nvPr>
        </p:nvSpPr>
        <p:spPr>
          <a:xfrm>
            <a:off x="7164387" y="5791200"/>
            <a:ext cx="10058400" cy="1538883"/>
          </a:xfrm>
        </p:spPr>
        <p:txBody>
          <a:bodyPr/>
          <a:lstStyle/>
          <a:p>
            <a:r>
              <a:rPr lang="en-US" dirty="0"/>
              <a:t>Celebrate the wins and learn from the failures.</a:t>
            </a:r>
          </a:p>
        </p:txBody>
      </p:sp>
      <p:sp>
        <p:nvSpPr>
          <p:cNvPr id="5" name="Text Placeholder 4">
            <a:extLst>
              <a:ext uri="{FF2B5EF4-FFF2-40B4-BE49-F238E27FC236}">
                <a16:creationId xmlns:a16="http://schemas.microsoft.com/office/drawing/2014/main" id="{CD4B0F1B-08A6-46B4-BF64-780750D112A3}"/>
              </a:ext>
            </a:extLst>
          </p:cNvPr>
          <p:cNvSpPr>
            <a:spLocks noGrp="1"/>
          </p:cNvSpPr>
          <p:nvPr>
            <p:ph type="body" sz="quarter" idx="16"/>
          </p:nvPr>
        </p:nvSpPr>
        <p:spPr/>
        <p:txBody>
          <a:bodyPr/>
          <a:lstStyle/>
          <a:p>
            <a:r>
              <a:rPr lang="en-US" dirty="0"/>
              <a:t>Brian Buffini</a:t>
            </a:r>
          </a:p>
        </p:txBody>
      </p:sp>
      <p:sp>
        <p:nvSpPr>
          <p:cNvPr id="6" name="Text Placeholder 5">
            <a:extLst>
              <a:ext uri="{FF2B5EF4-FFF2-40B4-BE49-F238E27FC236}">
                <a16:creationId xmlns:a16="http://schemas.microsoft.com/office/drawing/2014/main" id="{92A7E935-021E-E64E-23A7-B5382923AD18}"/>
              </a:ext>
            </a:extLst>
          </p:cNvPr>
          <p:cNvSpPr>
            <a:spLocks noGrp="1"/>
          </p:cNvSpPr>
          <p:nvPr>
            <p:ph type="body" sz="quarter" idx="17"/>
          </p:nvPr>
        </p:nvSpPr>
        <p:spPr/>
        <p:txBody>
          <a:bodyPr/>
          <a:lstStyle/>
          <a:p>
            <a:r>
              <a:rPr lang="en-US" dirty="0"/>
              <a:t>Member since 1996</a:t>
            </a:r>
          </a:p>
        </p:txBody>
      </p:sp>
    </p:spTree>
    <p:extLst>
      <p:ext uri="{BB962C8B-B14F-4D97-AF65-F5344CB8AC3E}">
        <p14:creationId xmlns:p14="http://schemas.microsoft.com/office/powerpoint/2010/main" val="13887171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35B1B4B-8D8D-5FAA-332A-92C56598D65C}"/>
              </a:ext>
            </a:extLst>
          </p:cNvPr>
          <p:cNvSpPr>
            <a:spLocks noGrp="1"/>
          </p:cNvSpPr>
          <p:nvPr>
            <p:ph type="ftr" sz="quarter" idx="11"/>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FE0D5A73-1A55-30B9-E14E-454A13B3CCF3}"/>
              </a:ext>
            </a:extLst>
          </p:cNvPr>
          <p:cNvSpPr>
            <a:spLocks noGrp="1"/>
          </p:cNvSpPr>
          <p:nvPr>
            <p:ph type="sldNum" sz="quarter" idx="12"/>
          </p:nvPr>
        </p:nvSpPr>
        <p:spPr/>
        <p:txBody>
          <a:bodyPr/>
          <a:lstStyle/>
          <a:p>
            <a:fld id="{148DAD48-55EF-E947-A072-9BBDEE59D7CD}" type="slidenum">
              <a:rPr lang="en-US" smtClean="0"/>
              <a:t>18</a:t>
            </a:fld>
            <a:endParaRPr lang="en-US"/>
          </a:p>
        </p:txBody>
      </p:sp>
      <p:sp>
        <p:nvSpPr>
          <p:cNvPr id="4" name="Title 3">
            <a:extLst>
              <a:ext uri="{FF2B5EF4-FFF2-40B4-BE49-F238E27FC236}">
                <a16:creationId xmlns:a16="http://schemas.microsoft.com/office/drawing/2014/main" id="{321894D5-6E37-45ED-DA49-A233FE4BB51D}"/>
              </a:ext>
            </a:extLst>
          </p:cNvPr>
          <p:cNvSpPr>
            <a:spLocks noGrp="1"/>
          </p:cNvSpPr>
          <p:nvPr>
            <p:ph type="ctrTitle"/>
          </p:nvPr>
        </p:nvSpPr>
        <p:spPr/>
        <p:txBody>
          <a:bodyPr/>
          <a:lstStyle/>
          <a:p>
            <a:r>
              <a:rPr lang="en-US" dirty="0"/>
              <a:t>Feature icon with content</a:t>
            </a:r>
          </a:p>
        </p:txBody>
      </p:sp>
      <p:sp>
        <p:nvSpPr>
          <p:cNvPr id="5" name="Text Placeholder 4">
            <a:extLst>
              <a:ext uri="{FF2B5EF4-FFF2-40B4-BE49-F238E27FC236}">
                <a16:creationId xmlns:a16="http://schemas.microsoft.com/office/drawing/2014/main" id="{DE9D8F70-7171-D310-D1AD-2CA64B5A28E9}"/>
              </a:ext>
            </a:extLst>
          </p:cNvPr>
          <p:cNvSpPr>
            <a:spLocks noGrp="1"/>
          </p:cNvSpPr>
          <p:nvPr>
            <p:ph type="body" sz="quarter" idx="16"/>
          </p:nvPr>
        </p:nvSpPr>
        <p:spPr>
          <a:xfrm>
            <a:off x="8383587" y="4842396"/>
            <a:ext cx="11772900"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 sed maximus dui </a:t>
            </a:r>
            <a:r>
              <a:rPr lang="en-US" dirty="0" err="1"/>
              <a:t>congue</a:t>
            </a:r>
            <a:r>
              <a:rPr lang="en-US" dirty="0"/>
              <a:t> pulvinar. Aenean pulvinar nec </a:t>
            </a:r>
            <a:r>
              <a:rPr lang="en-US" dirty="0" err="1"/>
              <a:t>nunc</a:t>
            </a:r>
            <a:r>
              <a:rPr lang="en-US" dirty="0"/>
              <a:t> vel </a:t>
            </a:r>
            <a:r>
              <a:rPr lang="en-US" dirty="0" err="1"/>
              <a:t>tincidunt</a:t>
            </a:r>
            <a:r>
              <a:rPr lang="en-US" dirty="0"/>
              <a:t>. Duis </a:t>
            </a:r>
            <a:r>
              <a:rPr lang="en-US" dirty="0" err="1"/>
              <a:t>nunc</a:t>
            </a:r>
            <a:r>
              <a:rPr lang="en-US" dirty="0"/>
              <a:t> </a:t>
            </a:r>
            <a:r>
              <a:rPr lang="en-US" dirty="0" err="1"/>
              <a:t>odio</a:t>
            </a:r>
            <a:r>
              <a:rPr lang="en-US" dirty="0"/>
              <a:t>, </a:t>
            </a:r>
            <a:r>
              <a:rPr lang="en-US" dirty="0" err="1"/>
              <a:t>eleifend</a:t>
            </a:r>
            <a:r>
              <a:rPr lang="en-US" dirty="0"/>
              <a:t> </a:t>
            </a:r>
            <a:r>
              <a:rPr lang="en-US" dirty="0" err="1"/>
              <a:t>volutpat</a:t>
            </a:r>
            <a:r>
              <a:rPr lang="en-US" dirty="0"/>
              <a:t> </a:t>
            </a:r>
            <a:r>
              <a:rPr lang="en-US" dirty="0" err="1"/>
              <a:t>quam</a:t>
            </a:r>
            <a:r>
              <a:rPr lang="en-US" dirty="0"/>
              <a:t> a, </a:t>
            </a:r>
            <a:r>
              <a:rPr lang="en-US" dirty="0" err="1"/>
              <a:t>aliquet</a:t>
            </a:r>
            <a:r>
              <a:rPr lang="en-US" dirty="0"/>
              <a:t> </a:t>
            </a:r>
            <a:r>
              <a:rPr lang="en-US" dirty="0" err="1"/>
              <a:t>efficitur</a:t>
            </a:r>
            <a:r>
              <a:rPr lang="en-US" dirty="0"/>
              <a:t> </a:t>
            </a:r>
            <a:r>
              <a:rPr lang="en-US" dirty="0" err="1"/>
              <a:t>nibh</a:t>
            </a:r>
            <a:r>
              <a:rPr lang="en-US" dirty="0"/>
              <a:t>. Aenean </a:t>
            </a:r>
            <a:r>
              <a:rPr lang="en-US" dirty="0" err="1"/>
              <a:t>aliquam</a:t>
            </a:r>
            <a:r>
              <a:rPr lang="en-US" dirty="0"/>
              <a:t> </a:t>
            </a:r>
            <a:r>
              <a:rPr lang="en-US" dirty="0" err="1"/>
              <a:t>ut</a:t>
            </a:r>
            <a:r>
              <a:rPr lang="en-US" dirty="0"/>
              <a:t> </a:t>
            </a:r>
            <a:r>
              <a:rPr lang="en-US" dirty="0" err="1"/>
              <a:t>quam</a:t>
            </a:r>
            <a:r>
              <a:rPr lang="en-US" dirty="0"/>
              <a:t> sit </a:t>
            </a:r>
            <a:r>
              <a:rPr lang="en-US" dirty="0" err="1"/>
              <a:t>amet</a:t>
            </a:r>
            <a:r>
              <a:rPr lang="en-US" dirty="0"/>
              <a:t> semper. Nulla lacinia </a:t>
            </a:r>
            <a:r>
              <a:rPr lang="en-US" dirty="0" err="1"/>
              <a:t>suscipit</a:t>
            </a:r>
            <a:r>
              <a:rPr lang="en-US" dirty="0"/>
              <a:t> tempus.</a:t>
            </a:r>
          </a:p>
        </p:txBody>
      </p:sp>
      <p:pic>
        <p:nvPicPr>
          <p:cNvPr id="8" name="Picture Placeholder 7">
            <a:extLst>
              <a:ext uri="{FF2B5EF4-FFF2-40B4-BE49-F238E27FC236}">
                <a16:creationId xmlns:a16="http://schemas.microsoft.com/office/drawing/2014/main" id="{AD98C4B7-70A8-6BF8-6947-28FCCB51A3B1}"/>
              </a:ext>
            </a:extLst>
          </p:cNvPr>
          <p:cNvPicPr>
            <a:picLocks noGrp="1" noChangeAspect="1"/>
          </p:cNvPicPr>
          <p:nvPr>
            <p:ph type="pic" sz="quarter" idx="17"/>
          </p:nvPr>
        </p:nvPicPr>
        <p:blipFill>
          <a:blip r:embed="rId2">
            <a:extLst>
              <a:ext uri="{96DAC541-7B7A-43D3-8B79-37D633B846F1}">
                <asvg:svgBlip xmlns:asvg="http://schemas.microsoft.com/office/drawing/2016/SVG/main" r:embed="rId3"/>
              </a:ext>
            </a:extLst>
          </a:blip>
          <a:srcRect/>
          <a:stretch>
            <a:fillRect/>
          </a:stretch>
        </p:blipFill>
        <p:spPr>
          <a:xfrm>
            <a:off x="4878387" y="4527153"/>
            <a:ext cx="2168922" cy="2168922"/>
          </a:xfrm>
        </p:spPr>
      </p:pic>
    </p:spTree>
    <p:extLst>
      <p:ext uri="{BB962C8B-B14F-4D97-AF65-F5344CB8AC3E}">
        <p14:creationId xmlns:p14="http://schemas.microsoft.com/office/powerpoint/2010/main" val="1148142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912D80-D832-7BFE-2C97-6DBA9AE8CA76}"/>
              </a:ext>
            </a:extLst>
          </p:cNvPr>
          <p:cNvSpPr>
            <a:spLocks noGrp="1"/>
          </p:cNvSpPr>
          <p:nvPr>
            <p:ph type="body" sz="quarter" idx="16"/>
          </p:nvPr>
        </p:nvSpPr>
        <p:spPr>
          <a:xfrm>
            <a:off x="1234440" y="2423160"/>
            <a:ext cx="8229600" cy="2821285"/>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4" name="Content Placeholder 3">
            <a:extLst>
              <a:ext uri="{FF2B5EF4-FFF2-40B4-BE49-F238E27FC236}">
                <a16:creationId xmlns:a16="http://schemas.microsoft.com/office/drawing/2014/main" id="{89B3A06D-8E31-3638-4208-2BC42A42E5A4}"/>
              </a:ext>
            </a:extLst>
          </p:cNvPr>
          <p:cNvSpPr>
            <a:spLocks noGrp="1"/>
          </p:cNvSpPr>
          <p:nvPr>
            <p:ph sz="half" idx="2"/>
          </p:nvPr>
        </p:nvSpPr>
        <p:spPr/>
        <p:txBody>
          <a:bodyPr/>
          <a:lstStyle/>
          <a:p>
            <a:pPr>
              <a:lnSpc>
                <a:spcPct val="150000"/>
              </a:lnSpc>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a:t>
            </a:r>
          </a:p>
          <a:p>
            <a:pPr>
              <a:lnSpc>
                <a:spcPct val="150000"/>
              </a:lnSpc>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a:t>
            </a:r>
          </a:p>
          <a:p>
            <a:pPr>
              <a:lnSpc>
                <a:spcPct val="150000"/>
              </a:lnSpc>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a:t>
            </a:r>
          </a:p>
          <a:p>
            <a:pPr>
              <a:lnSpc>
                <a:spcPct val="150000"/>
              </a:lnSpc>
            </a:pPr>
            <a:endParaRPr lang="en-US" dirty="0"/>
          </a:p>
        </p:txBody>
      </p:sp>
      <p:sp>
        <p:nvSpPr>
          <p:cNvPr id="5" name="Text Placeholder 4">
            <a:extLst>
              <a:ext uri="{FF2B5EF4-FFF2-40B4-BE49-F238E27FC236}">
                <a16:creationId xmlns:a16="http://schemas.microsoft.com/office/drawing/2014/main" id="{978E8C87-C737-B5A1-6119-CBB58D61E450}"/>
              </a:ext>
            </a:extLst>
          </p:cNvPr>
          <p:cNvSpPr>
            <a:spLocks noGrp="1"/>
          </p:cNvSpPr>
          <p:nvPr>
            <p:ph type="body" sz="quarter" idx="26"/>
          </p:nvPr>
        </p:nvSpPr>
        <p:spPr/>
        <p:txBody>
          <a:bodyPr/>
          <a:lstStyle/>
          <a:p>
            <a:r>
              <a:rPr lang="en-US" dirty="0"/>
              <a:t>Bar chart</a:t>
            </a:r>
          </a:p>
        </p:txBody>
      </p:sp>
      <p:graphicFrame>
        <p:nvGraphicFramePr>
          <p:cNvPr id="6" name="Chart 5">
            <a:extLst>
              <a:ext uri="{FF2B5EF4-FFF2-40B4-BE49-F238E27FC236}">
                <a16:creationId xmlns:a16="http://schemas.microsoft.com/office/drawing/2014/main" id="{92CE2381-DD49-E568-8947-99D96DEF8E86}"/>
              </a:ext>
            </a:extLst>
          </p:cNvPr>
          <p:cNvGraphicFramePr/>
          <p:nvPr>
            <p:extLst>
              <p:ext uri="{D42A27DB-BD31-4B8C-83A1-F6EECF244321}">
                <p14:modId xmlns:p14="http://schemas.microsoft.com/office/powerpoint/2010/main" val="2053238644"/>
              </p:ext>
            </p:extLst>
          </p:nvPr>
        </p:nvGraphicFramePr>
        <p:xfrm>
          <a:off x="11164887" y="2819400"/>
          <a:ext cx="11774714" cy="674370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9AC71751-038B-219B-7889-F581DABA87BF}"/>
              </a:ext>
            </a:extLst>
          </p:cNvPr>
          <p:cNvSpPr/>
          <p:nvPr/>
        </p:nvSpPr>
        <p:spPr>
          <a:xfrm>
            <a:off x="10832040" y="2895600"/>
            <a:ext cx="228600" cy="621124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9010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F8807-0C66-AF5F-F3BA-C69F27542DF5}"/>
              </a:ext>
            </a:extLst>
          </p:cNvPr>
          <p:cNvSpPr>
            <a:spLocks noGrp="1"/>
          </p:cNvSpPr>
          <p:nvPr>
            <p:ph type="title"/>
          </p:nvPr>
        </p:nvSpPr>
        <p:spPr/>
        <p:txBody>
          <a:bodyPr/>
          <a:lstStyle/>
          <a:p>
            <a:r>
              <a:rPr lang="en-US" dirty="0"/>
              <a:t>Title slide</a:t>
            </a:r>
          </a:p>
        </p:txBody>
      </p:sp>
      <p:sp>
        <p:nvSpPr>
          <p:cNvPr id="3" name="Text Placeholder 2">
            <a:extLst>
              <a:ext uri="{FF2B5EF4-FFF2-40B4-BE49-F238E27FC236}">
                <a16:creationId xmlns:a16="http://schemas.microsoft.com/office/drawing/2014/main" id="{F62190C5-831D-2081-2162-F60855EF3313}"/>
              </a:ext>
            </a:extLst>
          </p:cNvPr>
          <p:cNvSpPr>
            <a:spLocks noGrp="1"/>
          </p:cNvSpPr>
          <p:nvPr>
            <p:ph type="body" sz="quarter" idx="11"/>
          </p:nvPr>
        </p:nvSpPr>
        <p:spPr/>
        <p:txBody>
          <a:bodyPr/>
          <a:lstStyle/>
          <a:p>
            <a:r>
              <a:rPr lang="en-US" dirty="0"/>
              <a:t>Presentation subtitle</a:t>
            </a:r>
          </a:p>
        </p:txBody>
      </p:sp>
      <p:sp>
        <p:nvSpPr>
          <p:cNvPr id="4" name="Text Placeholder 3">
            <a:extLst>
              <a:ext uri="{FF2B5EF4-FFF2-40B4-BE49-F238E27FC236}">
                <a16:creationId xmlns:a16="http://schemas.microsoft.com/office/drawing/2014/main" id="{C631601E-D975-0FFF-F661-BC96F498C1C0}"/>
              </a:ext>
            </a:extLst>
          </p:cNvPr>
          <p:cNvSpPr>
            <a:spLocks noGrp="1"/>
          </p:cNvSpPr>
          <p:nvPr>
            <p:ph type="body" sz="quarter" idx="16"/>
          </p:nvPr>
        </p:nvSpPr>
        <p:spPr>
          <a:xfrm>
            <a:off x="1234440" y="6835139"/>
            <a:ext cx="9601200" cy="2244204"/>
          </a:xfrm>
        </p:spPr>
        <p:txBody>
          <a:bodyPr/>
          <a:lstStyle/>
          <a:p>
            <a:r>
              <a:rPr lang="en-US" dirty="0">
                <a:latin typeface="Figtree" pitchFamily="2" charset="0"/>
              </a:rPr>
              <a:t>Lorem ipsum dolor sit </a:t>
            </a:r>
            <a:r>
              <a:rPr lang="en-US" dirty="0" err="1">
                <a:latin typeface="Figtree" pitchFamily="2" charset="0"/>
              </a:rPr>
              <a:t>amet</a:t>
            </a:r>
            <a:r>
              <a:rPr lang="en-US" dirty="0">
                <a:latin typeface="Figtree" pitchFamily="2" charset="0"/>
              </a:rPr>
              <a:t>, </a:t>
            </a:r>
            <a:r>
              <a:rPr lang="en-US" dirty="0" err="1">
                <a:latin typeface="Figtree" pitchFamily="2" charset="0"/>
              </a:rPr>
              <a:t>consectetur</a:t>
            </a:r>
            <a:r>
              <a:rPr lang="en-US" dirty="0">
                <a:latin typeface="Figtree" pitchFamily="2" charset="0"/>
              </a:rPr>
              <a:t> </a:t>
            </a:r>
            <a:r>
              <a:rPr lang="en-US" dirty="0" err="1">
                <a:latin typeface="Figtree" pitchFamily="2" charset="0"/>
              </a:rPr>
              <a:t>adipiscing</a:t>
            </a:r>
            <a:r>
              <a:rPr lang="en-US" dirty="0">
                <a:latin typeface="Figtree" pitchFamily="2" charset="0"/>
              </a:rPr>
              <a:t> </a:t>
            </a:r>
            <a:r>
              <a:rPr lang="en-US" dirty="0" err="1">
                <a:latin typeface="Figtree" pitchFamily="2" charset="0"/>
              </a:rPr>
              <a:t>elit</a:t>
            </a:r>
            <a:r>
              <a:rPr lang="en-US" dirty="0">
                <a:latin typeface="Figtree" pitchFamily="2" charset="0"/>
              </a:rPr>
              <a:t>. </a:t>
            </a:r>
            <a:r>
              <a:rPr lang="en-US" dirty="0" err="1">
                <a:latin typeface="Figtree" pitchFamily="2" charset="0"/>
              </a:rPr>
              <a:t>Fusce</a:t>
            </a:r>
            <a:r>
              <a:rPr lang="en-US" dirty="0">
                <a:latin typeface="Figtree" pitchFamily="2" charset="0"/>
              </a:rPr>
              <a:t> </a:t>
            </a:r>
            <a:r>
              <a:rPr lang="en-US" dirty="0" err="1">
                <a:latin typeface="Figtree" pitchFamily="2" charset="0"/>
              </a:rPr>
              <a:t>rutrum</a:t>
            </a:r>
            <a:r>
              <a:rPr lang="en-US" dirty="0">
                <a:latin typeface="Figtree" pitchFamily="2" charset="0"/>
              </a:rPr>
              <a:t> sit </a:t>
            </a:r>
            <a:r>
              <a:rPr lang="en-US" dirty="0" err="1">
                <a:latin typeface="Figtree" pitchFamily="2" charset="0"/>
              </a:rPr>
              <a:t>amet</a:t>
            </a:r>
            <a:r>
              <a:rPr lang="en-US" dirty="0">
                <a:latin typeface="Figtree" pitchFamily="2" charset="0"/>
              </a:rPr>
              <a:t> nisi </a:t>
            </a:r>
            <a:r>
              <a:rPr lang="en-US" dirty="0" err="1">
                <a:latin typeface="Figtree" pitchFamily="2" charset="0"/>
              </a:rPr>
              <a:t>varius</a:t>
            </a:r>
            <a:r>
              <a:rPr lang="en-US" dirty="0">
                <a:latin typeface="Figtree" pitchFamily="2" charset="0"/>
              </a:rPr>
              <a:t> </a:t>
            </a:r>
            <a:r>
              <a:rPr lang="en-US" dirty="0" err="1">
                <a:latin typeface="Figtree" pitchFamily="2" charset="0"/>
              </a:rPr>
              <a:t>purus</a:t>
            </a:r>
            <a:r>
              <a:rPr lang="en-US" dirty="0">
                <a:latin typeface="Figtree" pitchFamily="2" charset="0"/>
              </a:rPr>
              <a:t> </a:t>
            </a:r>
            <a:r>
              <a:rPr lang="en-US" dirty="0" err="1">
                <a:latin typeface="Figtree" pitchFamily="2" charset="0"/>
              </a:rPr>
              <a:t>nibh</a:t>
            </a:r>
            <a:r>
              <a:rPr lang="en-US" dirty="0">
                <a:latin typeface="Figtree" pitchFamily="2" charset="0"/>
              </a:rPr>
              <a:t> </a:t>
            </a:r>
            <a:r>
              <a:rPr lang="en-US" dirty="0" err="1">
                <a:latin typeface="Figtree" pitchFamily="2" charset="0"/>
              </a:rPr>
              <a:t>commodo</a:t>
            </a:r>
            <a:r>
              <a:rPr lang="en-US" dirty="0">
                <a:latin typeface="Figtree" pitchFamily="2" charset="0"/>
              </a:rPr>
              <a:t>. </a:t>
            </a:r>
            <a:r>
              <a:rPr lang="en-US" dirty="0" err="1">
                <a:latin typeface="Figtree" pitchFamily="2" charset="0"/>
              </a:rPr>
              <a:t>Suspendisse</a:t>
            </a:r>
            <a:r>
              <a:rPr lang="en-US" dirty="0">
                <a:latin typeface="Figtree" pitchFamily="2" charset="0"/>
              </a:rPr>
              <a:t> </a:t>
            </a:r>
            <a:r>
              <a:rPr lang="en-US" dirty="0" err="1">
                <a:latin typeface="Figtree" pitchFamily="2" charset="0"/>
              </a:rPr>
              <a:t>erat</a:t>
            </a:r>
            <a:r>
              <a:rPr lang="en-US" dirty="0">
                <a:latin typeface="Figtree" pitchFamily="2" charset="0"/>
              </a:rPr>
              <a:t> </a:t>
            </a:r>
            <a:r>
              <a:rPr lang="en-US" dirty="0" err="1">
                <a:latin typeface="Figtree" pitchFamily="2" charset="0"/>
              </a:rPr>
              <a:t>iaculis</a:t>
            </a:r>
            <a:r>
              <a:rPr lang="en-US" dirty="0">
                <a:latin typeface="Figtree" pitchFamily="2" charset="0"/>
              </a:rPr>
              <a:t> </a:t>
            </a:r>
            <a:r>
              <a:rPr lang="en-US" dirty="0" err="1">
                <a:latin typeface="Figtree" pitchFamily="2" charset="0"/>
              </a:rPr>
              <a:t>nunc</a:t>
            </a:r>
            <a:r>
              <a:rPr lang="en-US" dirty="0">
                <a:latin typeface="Figtree" pitchFamily="2" charset="0"/>
              </a:rPr>
              <a:t> lorem, convallis </a:t>
            </a:r>
            <a:r>
              <a:rPr lang="en-US" dirty="0" err="1">
                <a:latin typeface="Figtree" pitchFamily="2" charset="0"/>
              </a:rPr>
              <a:t>tristique</a:t>
            </a:r>
            <a:r>
              <a:rPr lang="en-US" dirty="0">
                <a:latin typeface="Figtree" pitchFamily="2" charset="0"/>
              </a:rPr>
              <a:t> </a:t>
            </a:r>
            <a:r>
              <a:rPr lang="en-US" dirty="0" err="1">
                <a:latin typeface="Figtree" pitchFamily="2" charset="0"/>
              </a:rPr>
              <a:t>arcu</a:t>
            </a:r>
            <a:r>
              <a:rPr lang="en-US" dirty="0">
                <a:latin typeface="Figtree" pitchFamily="2" charset="0"/>
              </a:rPr>
              <a:t> </a:t>
            </a:r>
            <a:r>
              <a:rPr lang="en-US" dirty="0" err="1">
                <a:latin typeface="Figtree" pitchFamily="2" charset="0"/>
              </a:rPr>
              <a:t>ultricies</a:t>
            </a:r>
            <a:r>
              <a:rPr lang="en-US" dirty="0">
                <a:latin typeface="Figtree" pitchFamily="2" charset="0"/>
              </a:rPr>
              <a:t>. </a:t>
            </a:r>
            <a:r>
              <a:rPr lang="en-US" dirty="0" err="1">
                <a:latin typeface="Figtree" pitchFamily="2" charset="0"/>
              </a:rPr>
              <a:t>Curabitur</a:t>
            </a:r>
            <a:r>
              <a:rPr lang="en-US" dirty="0">
                <a:latin typeface="Figtree" pitchFamily="2" charset="0"/>
              </a:rPr>
              <a:t> </a:t>
            </a:r>
            <a:r>
              <a:rPr lang="en-US" dirty="0" err="1">
                <a:latin typeface="Figtree" pitchFamily="2" charset="0"/>
              </a:rPr>
              <a:t>ullamcorper</a:t>
            </a:r>
            <a:r>
              <a:rPr lang="en-US" dirty="0">
                <a:latin typeface="Figtree" pitchFamily="2" charset="0"/>
              </a:rPr>
              <a:t> </a:t>
            </a:r>
            <a:r>
              <a:rPr lang="en-US" dirty="0" err="1">
                <a:latin typeface="Figtree" pitchFamily="2" charset="0"/>
              </a:rPr>
              <a:t>metus</a:t>
            </a:r>
            <a:r>
              <a:rPr lang="en-US" dirty="0">
                <a:latin typeface="Figtree" pitchFamily="2" charset="0"/>
              </a:rPr>
              <a:t> an </a:t>
            </a:r>
            <a:r>
              <a:rPr lang="en-US" dirty="0" err="1">
                <a:latin typeface="Figtree" pitchFamily="2" charset="0"/>
              </a:rPr>
              <a:t>tortor</a:t>
            </a:r>
            <a:r>
              <a:rPr lang="en-US" dirty="0">
                <a:latin typeface="Figtree" pitchFamily="2" charset="0"/>
              </a:rPr>
              <a:t> </a:t>
            </a:r>
            <a:r>
              <a:rPr lang="en-US" dirty="0" err="1">
                <a:latin typeface="Figtree" pitchFamily="2" charset="0"/>
              </a:rPr>
              <a:t>sodales</a:t>
            </a:r>
            <a:r>
              <a:rPr lang="en-US" dirty="0">
                <a:latin typeface="Figtree" pitchFamily="2" charset="0"/>
              </a:rPr>
              <a:t> </a:t>
            </a:r>
            <a:r>
              <a:rPr lang="en-US" dirty="0" err="1">
                <a:latin typeface="Figtree" pitchFamily="2" charset="0"/>
              </a:rPr>
              <a:t>dapibus</a:t>
            </a:r>
            <a:r>
              <a:rPr lang="en-US" dirty="0">
                <a:latin typeface="Figtree" pitchFamily="2" charset="0"/>
              </a:rPr>
              <a:t>.</a:t>
            </a:r>
          </a:p>
        </p:txBody>
      </p:sp>
    </p:spTree>
    <p:extLst>
      <p:ext uri="{BB962C8B-B14F-4D97-AF65-F5344CB8AC3E}">
        <p14:creationId xmlns:p14="http://schemas.microsoft.com/office/powerpoint/2010/main" val="39952213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54930D-6E70-B02E-FCD9-4AE47860E997}"/>
              </a:ext>
            </a:extLst>
          </p:cNvPr>
          <p:cNvSpPr>
            <a:spLocks noGrp="1"/>
          </p:cNvSpPr>
          <p:nvPr>
            <p:ph type="body" sz="quarter" idx="26"/>
          </p:nvPr>
        </p:nvSpPr>
        <p:spPr/>
        <p:txBody>
          <a:bodyPr/>
          <a:lstStyle/>
          <a:p>
            <a:r>
              <a:rPr lang="en-US" dirty="0"/>
              <a:t>Table chart</a:t>
            </a:r>
          </a:p>
        </p:txBody>
      </p:sp>
      <p:graphicFrame>
        <p:nvGraphicFramePr>
          <p:cNvPr id="4" name="Table 3">
            <a:extLst>
              <a:ext uri="{FF2B5EF4-FFF2-40B4-BE49-F238E27FC236}">
                <a16:creationId xmlns:a16="http://schemas.microsoft.com/office/drawing/2014/main" id="{65D6BB77-FD61-D415-C4D0-238F4D492E56}"/>
              </a:ext>
            </a:extLst>
          </p:cNvPr>
          <p:cNvGraphicFramePr>
            <a:graphicFrameLocks noGrp="1"/>
          </p:cNvGraphicFramePr>
          <p:nvPr>
            <p:extLst>
              <p:ext uri="{D42A27DB-BD31-4B8C-83A1-F6EECF244321}">
                <p14:modId xmlns:p14="http://schemas.microsoft.com/office/powerpoint/2010/main" val="488555284"/>
              </p:ext>
            </p:extLst>
          </p:nvPr>
        </p:nvGraphicFramePr>
        <p:xfrm>
          <a:off x="1234440" y="3276600"/>
          <a:ext cx="21931949" cy="8229600"/>
        </p:xfrm>
        <a:graphic>
          <a:graphicData uri="http://schemas.openxmlformats.org/drawingml/2006/table">
            <a:tbl>
              <a:tblPr firstRow="1" bandRow="1">
                <a:tableStyleId>{5C22544A-7EE6-4342-B048-85BDC9FD1C3A}</a:tableStyleId>
              </a:tblPr>
              <a:tblGrid>
                <a:gridCol w="10093680">
                  <a:extLst>
                    <a:ext uri="{9D8B030D-6E8A-4147-A177-3AD203B41FA5}">
                      <a16:colId xmlns:a16="http://schemas.microsoft.com/office/drawing/2014/main" val="78071652"/>
                    </a:ext>
                  </a:extLst>
                </a:gridCol>
                <a:gridCol w="3863013">
                  <a:extLst>
                    <a:ext uri="{9D8B030D-6E8A-4147-A177-3AD203B41FA5}">
                      <a16:colId xmlns:a16="http://schemas.microsoft.com/office/drawing/2014/main" val="2884120582"/>
                    </a:ext>
                  </a:extLst>
                </a:gridCol>
                <a:gridCol w="3987628">
                  <a:extLst>
                    <a:ext uri="{9D8B030D-6E8A-4147-A177-3AD203B41FA5}">
                      <a16:colId xmlns:a16="http://schemas.microsoft.com/office/drawing/2014/main" val="2403534491"/>
                    </a:ext>
                  </a:extLst>
                </a:gridCol>
                <a:gridCol w="3987628">
                  <a:extLst>
                    <a:ext uri="{9D8B030D-6E8A-4147-A177-3AD203B41FA5}">
                      <a16:colId xmlns:a16="http://schemas.microsoft.com/office/drawing/2014/main" val="4251798187"/>
                    </a:ext>
                  </a:extLst>
                </a:gridCol>
              </a:tblGrid>
              <a:tr h="914400">
                <a:tc>
                  <a:txBody>
                    <a:bodyPr/>
                    <a:lstStyle/>
                    <a:p>
                      <a:pPr lvl="0" algn="l"/>
                      <a:r>
                        <a:rPr lang="en-US" sz="2400" dirty="0">
                          <a:solidFill>
                            <a:schemeClr val="tx2"/>
                          </a:solidFill>
                          <a:latin typeface="+mn-lt"/>
                        </a:rPr>
                        <a:t>      Title here</a:t>
                      </a:r>
                    </a:p>
                  </a:txBody>
                  <a:tcPr marL="0" marR="0" marT="0" marB="0"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j-lt"/>
                        </a:rPr>
                        <a:t>Title 1</a:t>
                      </a:r>
                    </a:p>
                  </a:txBody>
                  <a:tcPr marL="0" marR="0" marT="0" marB="0" anchor="ctr">
                    <a:solidFill>
                      <a:schemeClr val="tx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j-lt"/>
                        </a:rPr>
                        <a:t>Title 2</a:t>
                      </a:r>
                    </a:p>
                  </a:txBody>
                  <a:tcPr marL="0" marR="0" marT="0" marB="0" anchor="ctr">
                    <a:solidFill>
                      <a:schemeClr val="tx2">
                        <a:alpha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j-lt"/>
                        </a:rPr>
                        <a:t>Title 3</a:t>
                      </a:r>
                    </a:p>
                  </a:txBody>
                  <a:tcPr marL="0" marR="0" marT="0" marB="0" anchor="ctr">
                    <a:solidFill>
                      <a:schemeClr val="tx2">
                        <a:alpha val="50000"/>
                      </a:schemeClr>
                    </a:solidFill>
                  </a:tcPr>
                </a:tc>
                <a:extLst>
                  <a:ext uri="{0D108BD9-81ED-4DB2-BD59-A6C34878D82A}">
                    <a16:rowId xmlns:a16="http://schemas.microsoft.com/office/drawing/2014/main" val="2127419997"/>
                  </a:ext>
                </a:extLst>
              </a:tr>
              <a:tr h="914400">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2400" dirty="0" err="1">
                          <a:latin typeface="+mn-lt"/>
                        </a:rPr>
                        <a:t>Consectetur</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endParaRPr lang="en-US" sz="2400" dirty="0">
                        <a:latin typeface="+mn-lt"/>
                      </a:endParaRPr>
                    </a:p>
                  </a:txBody>
                  <a:tcPr marL="0" marR="0" marT="0" marB="0" anchor="ctr">
                    <a:solidFill>
                      <a:schemeClr val="bg1"/>
                    </a:solidFill>
                  </a:tcPr>
                </a:tc>
                <a:tc>
                  <a:txBody>
                    <a:bodyPr/>
                    <a:lstStyle/>
                    <a:p>
                      <a:pPr algn="ctr"/>
                      <a:r>
                        <a:rPr lang="en-US" sz="2400" dirty="0">
                          <a:latin typeface="+mn-lt"/>
                        </a:rPr>
                        <a:t>0.00%</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extLst>
                  <a:ext uri="{0D108BD9-81ED-4DB2-BD59-A6C34878D82A}">
                    <a16:rowId xmlns:a16="http://schemas.microsoft.com/office/drawing/2014/main" val="2396864511"/>
                  </a:ext>
                </a:extLst>
              </a:tr>
              <a:tr h="914400">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2400" dirty="0" err="1">
                          <a:latin typeface="+mn-lt"/>
                        </a:rPr>
                        <a:t>Consectetur</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endParaRPr lang="en-US" sz="2400" dirty="0">
                        <a:latin typeface="+mn-lt"/>
                      </a:endParaRP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extLst>
                  <a:ext uri="{0D108BD9-81ED-4DB2-BD59-A6C34878D82A}">
                    <a16:rowId xmlns:a16="http://schemas.microsoft.com/office/drawing/2014/main" val="3967202720"/>
                  </a:ext>
                </a:extLst>
              </a:tr>
              <a:tr h="914400">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2400" dirty="0" err="1">
                          <a:latin typeface="+mn-lt"/>
                        </a:rPr>
                        <a:t>Consectetur</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endParaRPr lang="en-US" sz="2400" dirty="0">
                        <a:latin typeface="+mn-lt"/>
                      </a:endParaRP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extLst>
                  <a:ext uri="{0D108BD9-81ED-4DB2-BD59-A6C34878D82A}">
                    <a16:rowId xmlns:a16="http://schemas.microsoft.com/office/drawing/2014/main" val="3307879756"/>
                  </a:ext>
                </a:extLst>
              </a:tr>
              <a:tr h="914400">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2400" dirty="0" err="1">
                          <a:latin typeface="+mn-lt"/>
                        </a:rPr>
                        <a:t>Consectetur</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a:t>
                      </a:r>
                      <a:r>
                        <a:rPr lang="en-US" sz="2400" dirty="0">
                          <a:latin typeface="+mn-lt"/>
                        </a:rPr>
                        <a:t> </a:t>
                      </a:r>
                      <a:r>
                        <a:rPr lang="en-US" sz="2400" dirty="0" err="1">
                          <a:latin typeface="+mn-lt"/>
                        </a:rPr>
                        <a:t>dipiscing</a:t>
                      </a:r>
                      <a:r>
                        <a:rPr lang="en-US" sz="2400" dirty="0">
                          <a:latin typeface="+mn-lt"/>
                        </a:rPr>
                        <a:t> </a:t>
                      </a:r>
                      <a:r>
                        <a:rPr lang="en-US" sz="2400" dirty="0" err="1">
                          <a:latin typeface="+mn-lt"/>
                        </a:rPr>
                        <a:t>elit</a:t>
                      </a:r>
                      <a:endParaRPr lang="en-US" sz="2400" dirty="0">
                        <a:latin typeface="+mn-lt"/>
                      </a:endParaRP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extLst>
                  <a:ext uri="{0D108BD9-81ED-4DB2-BD59-A6C34878D82A}">
                    <a16:rowId xmlns:a16="http://schemas.microsoft.com/office/drawing/2014/main" val="2824560463"/>
                  </a:ext>
                </a:extLst>
              </a:tr>
              <a:tr h="914400">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2400" dirty="0" err="1">
                          <a:latin typeface="+mn-lt"/>
                        </a:rPr>
                        <a:t>Consectetur</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endParaRPr lang="en-US" sz="2400" dirty="0">
                        <a:latin typeface="+mn-lt"/>
                      </a:endParaRP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extLst>
                  <a:ext uri="{0D108BD9-81ED-4DB2-BD59-A6C34878D82A}">
                    <a16:rowId xmlns:a16="http://schemas.microsoft.com/office/drawing/2014/main" val="533054506"/>
                  </a:ext>
                </a:extLst>
              </a:tr>
              <a:tr h="914400">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2400" dirty="0" err="1">
                          <a:latin typeface="+mn-lt"/>
                        </a:rPr>
                        <a:t>Consectetur</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elitadipiscing</a:t>
                      </a:r>
                      <a:r>
                        <a:rPr lang="en-US" sz="2400" dirty="0">
                          <a:latin typeface="+mn-lt"/>
                        </a:rPr>
                        <a:t> </a:t>
                      </a:r>
                      <a:r>
                        <a:rPr lang="en-US" sz="2400" dirty="0" err="1">
                          <a:latin typeface="+mn-lt"/>
                        </a:rPr>
                        <a:t>elitadipiscing</a:t>
                      </a:r>
                      <a:r>
                        <a:rPr lang="en-US" sz="2400" dirty="0">
                          <a:latin typeface="+mn-lt"/>
                        </a:rPr>
                        <a:t> </a:t>
                      </a:r>
                      <a:r>
                        <a:rPr lang="en-US" sz="2400" dirty="0" err="1">
                          <a:latin typeface="+mn-lt"/>
                        </a:rPr>
                        <a:t>elit</a:t>
                      </a:r>
                      <a:r>
                        <a:rPr lang="en-US" sz="2400" dirty="0">
                          <a:latin typeface="+mn-lt"/>
                        </a:rPr>
                        <a:t> </a:t>
                      </a:r>
                      <a:r>
                        <a:rPr lang="en-US" sz="2400" dirty="0" err="1">
                          <a:latin typeface="+mn-lt"/>
                        </a:rPr>
                        <a:t>anur</a:t>
                      </a:r>
                      <a:endParaRPr lang="en-US" sz="2400" dirty="0">
                        <a:latin typeface="+mn-lt"/>
                      </a:endParaRP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extLst>
                  <a:ext uri="{0D108BD9-81ED-4DB2-BD59-A6C34878D82A}">
                    <a16:rowId xmlns:a16="http://schemas.microsoft.com/office/drawing/2014/main" val="4215096768"/>
                  </a:ext>
                </a:extLst>
              </a:tr>
              <a:tr h="914400">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2400" dirty="0" err="1">
                          <a:latin typeface="+mn-lt"/>
                        </a:rPr>
                        <a:t>Consectetur</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endParaRPr lang="en-US" sz="2400" dirty="0">
                        <a:latin typeface="+mn-lt"/>
                      </a:endParaRP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1"/>
                    </a:solidFill>
                  </a:tcPr>
                </a:tc>
                <a:extLst>
                  <a:ext uri="{0D108BD9-81ED-4DB2-BD59-A6C34878D82A}">
                    <a16:rowId xmlns:a16="http://schemas.microsoft.com/office/drawing/2014/main" val="4239366283"/>
                  </a:ext>
                </a:extLst>
              </a:tr>
              <a:tr h="914400">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sz="2400" dirty="0" err="1">
                          <a:latin typeface="+mn-lt"/>
                        </a:rPr>
                        <a:t>Consectetur</a:t>
                      </a:r>
                      <a:r>
                        <a:rPr lang="en-US" sz="2400" dirty="0">
                          <a:latin typeface="+mn-lt"/>
                        </a:rPr>
                        <a:t> </a:t>
                      </a:r>
                      <a:r>
                        <a:rPr lang="en-US" sz="2400" dirty="0" err="1">
                          <a:latin typeface="+mn-lt"/>
                        </a:rPr>
                        <a:t>adipiscing</a:t>
                      </a:r>
                      <a:r>
                        <a:rPr lang="en-US" sz="2400" dirty="0">
                          <a:latin typeface="+mn-lt"/>
                        </a:rPr>
                        <a:t> </a:t>
                      </a:r>
                      <a:r>
                        <a:rPr lang="en-US" sz="2400" dirty="0" err="1">
                          <a:latin typeface="+mn-lt"/>
                        </a:rPr>
                        <a:t>elit</a:t>
                      </a:r>
                      <a:endParaRPr lang="en-US" sz="2400" dirty="0">
                        <a:latin typeface="+mn-lt"/>
                      </a:endParaRPr>
                    </a:p>
                  </a:txBody>
                  <a:tcPr marL="0" marR="0" marT="0" marB="0" anchor="ctr">
                    <a:solidFill>
                      <a:schemeClr val="bg2"/>
                    </a:solidFill>
                  </a:tcPr>
                </a:tc>
                <a:tc>
                  <a:txBody>
                    <a:bodyPr/>
                    <a:lstStyle/>
                    <a:p>
                      <a:pPr algn="ctr"/>
                      <a:r>
                        <a:rPr lang="en-US" sz="2400" dirty="0">
                          <a:latin typeface="+mn-lt"/>
                        </a:rPr>
                        <a:t>0.00%</a:t>
                      </a: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0.00%</a:t>
                      </a:r>
                    </a:p>
                  </a:txBody>
                  <a:tcPr marL="0" marR="0" marT="0" marB="0" anchor="ctr">
                    <a:solidFill>
                      <a:schemeClr val="bg2"/>
                    </a:solidFill>
                  </a:tcPr>
                </a:tc>
                <a:extLst>
                  <a:ext uri="{0D108BD9-81ED-4DB2-BD59-A6C34878D82A}">
                    <a16:rowId xmlns:a16="http://schemas.microsoft.com/office/drawing/2014/main" val="4218680826"/>
                  </a:ext>
                </a:extLst>
              </a:tr>
            </a:tbl>
          </a:graphicData>
        </a:graphic>
      </p:graphicFrame>
    </p:spTree>
    <p:extLst>
      <p:ext uri="{BB962C8B-B14F-4D97-AF65-F5344CB8AC3E}">
        <p14:creationId xmlns:p14="http://schemas.microsoft.com/office/powerpoint/2010/main" val="1919957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FEB7BC7-25EF-E025-B2B9-A5585015F07B}"/>
              </a:ext>
            </a:extLst>
          </p:cNvPr>
          <p:cNvSpPr>
            <a:spLocks noGrp="1"/>
          </p:cNvSpPr>
          <p:nvPr>
            <p:ph type="body" sz="quarter" idx="16"/>
          </p:nvPr>
        </p:nvSpPr>
        <p:spPr>
          <a:xfrm>
            <a:off x="1234440" y="2423160"/>
            <a:ext cx="8229600" cy="2821285"/>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4" name="Content Placeholder 3">
            <a:extLst>
              <a:ext uri="{FF2B5EF4-FFF2-40B4-BE49-F238E27FC236}">
                <a16:creationId xmlns:a16="http://schemas.microsoft.com/office/drawing/2014/main" id="{E5C6EA89-7957-8FEB-DA48-0847DDCE7219}"/>
              </a:ext>
            </a:extLst>
          </p:cNvPr>
          <p:cNvSpPr>
            <a:spLocks noGrp="1"/>
          </p:cNvSpPr>
          <p:nvPr>
            <p:ph sz="half" idx="2"/>
          </p:nvPr>
        </p:nvSpPr>
        <p:spPr/>
        <p:txBody>
          <a:bodyPr/>
          <a:lstStyle/>
          <a:p>
            <a:pPr>
              <a:lnSpc>
                <a:spcPct val="150000"/>
              </a:lnSpc>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a:t>
            </a:r>
          </a:p>
          <a:p>
            <a:pPr>
              <a:lnSpc>
                <a:spcPct val="150000"/>
              </a:lnSpc>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a:t>
            </a:r>
          </a:p>
          <a:p>
            <a:pPr>
              <a:lnSpc>
                <a:spcPct val="150000"/>
              </a:lnSpc>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Nam </a:t>
            </a:r>
            <a:r>
              <a:rPr lang="en-US" dirty="0" err="1"/>
              <a:t>blandit</a:t>
            </a:r>
            <a:r>
              <a:rPr lang="en-US" dirty="0"/>
              <a:t> </a:t>
            </a:r>
            <a:r>
              <a:rPr lang="en-US" dirty="0" err="1"/>
              <a:t>lectus</a:t>
            </a:r>
            <a:r>
              <a:rPr lang="en-US" dirty="0"/>
              <a:t> eros.</a:t>
            </a:r>
          </a:p>
          <a:p>
            <a:pPr>
              <a:lnSpc>
                <a:spcPct val="150000"/>
              </a:lnSpc>
            </a:pPr>
            <a:endParaRPr lang="en-US" dirty="0"/>
          </a:p>
        </p:txBody>
      </p:sp>
      <p:sp>
        <p:nvSpPr>
          <p:cNvPr id="5" name="Text Placeholder 4">
            <a:extLst>
              <a:ext uri="{FF2B5EF4-FFF2-40B4-BE49-F238E27FC236}">
                <a16:creationId xmlns:a16="http://schemas.microsoft.com/office/drawing/2014/main" id="{77E8F98E-9941-4D94-12B0-522187A810AA}"/>
              </a:ext>
            </a:extLst>
          </p:cNvPr>
          <p:cNvSpPr>
            <a:spLocks noGrp="1"/>
          </p:cNvSpPr>
          <p:nvPr>
            <p:ph type="body" sz="quarter" idx="26"/>
          </p:nvPr>
        </p:nvSpPr>
        <p:spPr/>
        <p:txBody>
          <a:bodyPr/>
          <a:lstStyle/>
          <a:p>
            <a:r>
              <a:rPr lang="en-US" dirty="0"/>
              <a:t>Pie chart</a:t>
            </a:r>
          </a:p>
        </p:txBody>
      </p:sp>
      <p:graphicFrame>
        <p:nvGraphicFramePr>
          <p:cNvPr id="6" name="Chart 5">
            <a:extLst>
              <a:ext uri="{FF2B5EF4-FFF2-40B4-BE49-F238E27FC236}">
                <a16:creationId xmlns:a16="http://schemas.microsoft.com/office/drawing/2014/main" id="{5E363181-E056-968B-CE06-30C63BD91196}"/>
              </a:ext>
            </a:extLst>
          </p:cNvPr>
          <p:cNvGraphicFramePr/>
          <p:nvPr>
            <p:extLst>
              <p:ext uri="{D42A27DB-BD31-4B8C-83A1-F6EECF244321}">
                <p14:modId xmlns:p14="http://schemas.microsoft.com/office/powerpoint/2010/main" val="3518551011"/>
              </p:ext>
            </p:extLst>
          </p:nvPr>
        </p:nvGraphicFramePr>
        <p:xfrm>
          <a:off x="12879387" y="2286001"/>
          <a:ext cx="9144000" cy="914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39587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0030A-42C6-2B81-13C9-C868DFCC540B}"/>
              </a:ext>
            </a:extLst>
          </p:cNvPr>
          <p:cNvSpPr>
            <a:spLocks noGrp="1"/>
          </p:cNvSpPr>
          <p:nvPr>
            <p:ph type="ctrTitle"/>
          </p:nvPr>
        </p:nvSpPr>
        <p:spPr/>
        <p:txBody>
          <a:bodyPr/>
          <a:lstStyle/>
          <a:p>
            <a:r>
              <a:rPr lang="en-US" dirty="0"/>
              <a:t>Member story</a:t>
            </a:r>
          </a:p>
        </p:txBody>
      </p:sp>
      <p:sp>
        <p:nvSpPr>
          <p:cNvPr id="3" name="Text Placeholder 2">
            <a:extLst>
              <a:ext uri="{FF2B5EF4-FFF2-40B4-BE49-F238E27FC236}">
                <a16:creationId xmlns:a16="http://schemas.microsoft.com/office/drawing/2014/main" id="{24275AE0-D03B-EC50-2B94-1CE259EBF287}"/>
              </a:ext>
            </a:extLst>
          </p:cNvPr>
          <p:cNvSpPr>
            <a:spLocks noGrp="1"/>
          </p:cNvSpPr>
          <p:nvPr>
            <p:ph type="body" sz="quarter" idx="21"/>
          </p:nvPr>
        </p:nvSpPr>
        <p:spPr/>
        <p:txBody>
          <a:bodyPr/>
          <a:lstStyle/>
          <a:p>
            <a:r>
              <a:rPr lang="en-US" dirty="0"/>
              <a:t>Name of member</a:t>
            </a:r>
          </a:p>
        </p:txBody>
      </p:sp>
      <p:sp>
        <p:nvSpPr>
          <p:cNvPr id="4" name="Text Placeholder 3">
            <a:extLst>
              <a:ext uri="{FF2B5EF4-FFF2-40B4-BE49-F238E27FC236}">
                <a16:creationId xmlns:a16="http://schemas.microsoft.com/office/drawing/2014/main" id="{2A3C2DD6-2DC0-0C71-653D-742A3F9AE765}"/>
              </a:ext>
            </a:extLst>
          </p:cNvPr>
          <p:cNvSpPr>
            <a:spLocks noGrp="1"/>
          </p:cNvSpPr>
          <p:nvPr>
            <p:ph type="body" sz="quarter" idx="22"/>
          </p:nvPr>
        </p:nvSpPr>
        <p:spPr/>
        <p:txBody>
          <a:bodyPr/>
          <a:lstStyle/>
          <a:p>
            <a:r>
              <a:rPr lang="en-US" dirty="0"/>
              <a:t>City, State   |   Member since XXXX</a:t>
            </a:r>
          </a:p>
        </p:txBody>
      </p:sp>
      <p:pic>
        <p:nvPicPr>
          <p:cNvPr id="17" name="Picture Placeholder 16" descr="A person in a blue suit&#10;&#10;AI-generated content may be incorrect.">
            <a:extLst>
              <a:ext uri="{FF2B5EF4-FFF2-40B4-BE49-F238E27FC236}">
                <a16:creationId xmlns:a16="http://schemas.microsoft.com/office/drawing/2014/main" id="{514558D7-80D5-5867-6713-D950717E60BD}"/>
              </a:ext>
            </a:extLst>
          </p:cNvPr>
          <p:cNvPicPr>
            <a:picLocks noGrp="1" noChangeAspect="1"/>
          </p:cNvPicPr>
          <p:nvPr>
            <p:ph type="pic" sz="quarter" idx="26"/>
          </p:nvPr>
        </p:nvPicPr>
        <p:blipFill>
          <a:blip r:embed="rId2"/>
          <a:srcRect t="-829" b="27015"/>
          <a:stretch>
            <a:fillRect/>
          </a:stretch>
        </p:blipFill>
        <p:spPr>
          <a:xfrm>
            <a:off x="1244494" y="2133835"/>
            <a:ext cx="1447800" cy="1447800"/>
          </a:xfrm>
        </p:spPr>
      </p:pic>
      <p:sp>
        <p:nvSpPr>
          <p:cNvPr id="6" name="Text Placeholder 5">
            <a:extLst>
              <a:ext uri="{FF2B5EF4-FFF2-40B4-BE49-F238E27FC236}">
                <a16:creationId xmlns:a16="http://schemas.microsoft.com/office/drawing/2014/main" id="{AE83DB34-8DC4-5368-EAE8-9AF4C73163F8}"/>
              </a:ext>
            </a:extLst>
          </p:cNvPr>
          <p:cNvSpPr>
            <a:spLocks noGrp="1"/>
          </p:cNvSpPr>
          <p:nvPr>
            <p:ph type="body" sz="quarter" idx="17"/>
          </p:nvPr>
        </p:nvSpPr>
        <p:spPr/>
        <p:txBody>
          <a:bodyPr/>
          <a:lstStyle/>
          <a:p>
            <a:r>
              <a:rPr lang="en-US" dirty="0"/>
              <a:t>Before</a:t>
            </a:r>
          </a:p>
        </p:txBody>
      </p:sp>
      <p:sp>
        <p:nvSpPr>
          <p:cNvPr id="7" name="Text Placeholder 6">
            <a:extLst>
              <a:ext uri="{FF2B5EF4-FFF2-40B4-BE49-F238E27FC236}">
                <a16:creationId xmlns:a16="http://schemas.microsoft.com/office/drawing/2014/main" id="{EB460235-3778-2BE7-07F7-02A5B1BB018F}"/>
              </a:ext>
            </a:extLst>
          </p:cNvPr>
          <p:cNvSpPr>
            <a:spLocks noGrp="1"/>
          </p:cNvSpPr>
          <p:nvPr>
            <p:ph type="body" sz="quarter" idx="27"/>
          </p:nvPr>
        </p:nvSpPr>
        <p:spPr/>
        <p:txBody>
          <a:bodyPr/>
          <a:lstStyle/>
          <a:p>
            <a:r>
              <a:rPr lang="en-US" dirty="0"/>
              <a:t>Lorem ipsum</a:t>
            </a:r>
          </a:p>
        </p:txBody>
      </p:sp>
      <p:sp>
        <p:nvSpPr>
          <p:cNvPr id="8" name="Text Placeholder 7">
            <a:extLst>
              <a:ext uri="{FF2B5EF4-FFF2-40B4-BE49-F238E27FC236}">
                <a16:creationId xmlns:a16="http://schemas.microsoft.com/office/drawing/2014/main" id="{FEFBAB5A-FC88-F1F2-12D7-D8677A477B95}"/>
              </a:ext>
            </a:extLst>
          </p:cNvPr>
          <p:cNvSpPr>
            <a:spLocks noGrp="1"/>
          </p:cNvSpPr>
          <p:nvPr>
            <p:ph type="body" sz="quarter" idx="28"/>
          </p:nvPr>
        </p:nvSpPr>
        <p:spPr/>
        <p:txBody>
          <a:bodyPr/>
          <a:lstStyle/>
          <a:p>
            <a:r>
              <a:rPr lang="en-US" dirty="0"/>
              <a:t>Present</a:t>
            </a:r>
          </a:p>
        </p:txBody>
      </p:sp>
      <p:sp>
        <p:nvSpPr>
          <p:cNvPr id="9" name="Text Placeholder 8">
            <a:extLst>
              <a:ext uri="{FF2B5EF4-FFF2-40B4-BE49-F238E27FC236}">
                <a16:creationId xmlns:a16="http://schemas.microsoft.com/office/drawing/2014/main" id="{07D30941-9DF1-6EBA-9DB4-DF43BFFD2B28}"/>
              </a:ext>
            </a:extLst>
          </p:cNvPr>
          <p:cNvSpPr>
            <a:spLocks noGrp="1"/>
          </p:cNvSpPr>
          <p:nvPr>
            <p:ph type="body" sz="quarter" idx="29"/>
          </p:nvPr>
        </p:nvSpPr>
        <p:spPr/>
        <p:txBody>
          <a:bodyPr/>
          <a:lstStyle/>
          <a:p>
            <a:r>
              <a:rPr lang="en-US" dirty="0"/>
              <a:t>Lorem ipsum</a:t>
            </a:r>
          </a:p>
        </p:txBody>
      </p:sp>
      <p:sp>
        <p:nvSpPr>
          <p:cNvPr id="10" name="Text Placeholder 9">
            <a:extLst>
              <a:ext uri="{FF2B5EF4-FFF2-40B4-BE49-F238E27FC236}">
                <a16:creationId xmlns:a16="http://schemas.microsoft.com/office/drawing/2014/main" id="{AA771320-514D-E0DC-6FA5-60D576DE0773}"/>
              </a:ext>
            </a:extLst>
          </p:cNvPr>
          <p:cNvSpPr>
            <a:spLocks noGrp="1"/>
          </p:cNvSpPr>
          <p:nvPr>
            <p:ph type="body" sz="quarter" idx="30"/>
          </p:nvPr>
        </p:nvSpPr>
        <p:spPr/>
        <p:txBody>
          <a:bodyPr/>
          <a:lstStyle/>
          <a:p>
            <a:r>
              <a:rPr lang="en-US" dirty="0"/>
              <a:t>Future</a:t>
            </a:r>
          </a:p>
        </p:txBody>
      </p:sp>
      <p:sp>
        <p:nvSpPr>
          <p:cNvPr id="11" name="Text Placeholder 10">
            <a:extLst>
              <a:ext uri="{FF2B5EF4-FFF2-40B4-BE49-F238E27FC236}">
                <a16:creationId xmlns:a16="http://schemas.microsoft.com/office/drawing/2014/main" id="{FAB37932-3487-1FF2-F1F0-B95194405F00}"/>
              </a:ext>
            </a:extLst>
          </p:cNvPr>
          <p:cNvSpPr>
            <a:spLocks noGrp="1"/>
          </p:cNvSpPr>
          <p:nvPr>
            <p:ph type="body" sz="quarter" idx="23"/>
          </p:nvPr>
        </p:nvSpPr>
        <p:spPr>
          <a:xfrm>
            <a:off x="1220788" y="5486635"/>
            <a:ext cx="3200400" cy="5834931"/>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a:p>
            <a:endParaRPr lang="en-US" dirty="0"/>
          </a:p>
        </p:txBody>
      </p:sp>
      <p:sp>
        <p:nvSpPr>
          <p:cNvPr id="12" name="Text Placeholder 11">
            <a:extLst>
              <a:ext uri="{FF2B5EF4-FFF2-40B4-BE49-F238E27FC236}">
                <a16:creationId xmlns:a16="http://schemas.microsoft.com/office/drawing/2014/main" id="{A3DD80D9-4248-1430-7A99-5494EAB2AC44}"/>
              </a:ext>
            </a:extLst>
          </p:cNvPr>
          <p:cNvSpPr>
            <a:spLocks noGrp="1"/>
          </p:cNvSpPr>
          <p:nvPr>
            <p:ph type="body" sz="quarter" idx="31"/>
          </p:nvPr>
        </p:nvSpPr>
        <p:spPr>
          <a:xfrm>
            <a:off x="5792788" y="5486635"/>
            <a:ext cx="3200400" cy="5834931"/>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a:p>
            <a:endParaRPr lang="en-US" dirty="0"/>
          </a:p>
        </p:txBody>
      </p:sp>
      <p:sp>
        <p:nvSpPr>
          <p:cNvPr id="13" name="Text Placeholder 12">
            <a:extLst>
              <a:ext uri="{FF2B5EF4-FFF2-40B4-BE49-F238E27FC236}">
                <a16:creationId xmlns:a16="http://schemas.microsoft.com/office/drawing/2014/main" id="{CFD19196-334E-EF63-B28B-994A6BBF35E7}"/>
              </a:ext>
            </a:extLst>
          </p:cNvPr>
          <p:cNvSpPr>
            <a:spLocks noGrp="1"/>
          </p:cNvSpPr>
          <p:nvPr>
            <p:ph type="body" sz="quarter" idx="32"/>
          </p:nvPr>
        </p:nvSpPr>
        <p:spPr>
          <a:xfrm>
            <a:off x="10390188" y="5486635"/>
            <a:ext cx="3200400" cy="5834931"/>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a:p>
            <a:endParaRPr lang="en-US" dirty="0"/>
          </a:p>
        </p:txBody>
      </p:sp>
      <p:sp>
        <p:nvSpPr>
          <p:cNvPr id="14" name="Text Placeholder 13">
            <a:extLst>
              <a:ext uri="{FF2B5EF4-FFF2-40B4-BE49-F238E27FC236}">
                <a16:creationId xmlns:a16="http://schemas.microsoft.com/office/drawing/2014/main" id="{6AB8163F-2071-4E0A-1618-9E8359092626}"/>
              </a:ext>
            </a:extLst>
          </p:cNvPr>
          <p:cNvSpPr>
            <a:spLocks noGrp="1"/>
          </p:cNvSpPr>
          <p:nvPr>
            <p:ph type="body" sz="quarter" idx="33"/>
          </p:nvPr>
        </p:nvSpPr>
        <p:spPr>
          <a:xfrm>
            <a:off x="14936788" y="5486635"/>
            <a:ext cx="3200400" cy="5834931"/>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a:p>
            <a:endParaRPr lang="en-US" dirty="0"/>
          </a:p>
        </p:txBody>
      </p:sp>
      <p:sp>
        <p:nvSpPr>
          <p:cNvPr id="15" name="Text Placeholder 14">
            <a:extLst>
              <a:ext uri="{FF2B5EF4-FFF2-40B4-BE49-F238E27FC236}">
                <a16:creationId xmlns:a16="http://schemas.microsoft.com/office/drawing/2014/main" id="{50F30890-0D89-A89C-C1C8-91AB8F201116}"/>
              </a:ext>
            </a:extLst>
          </p:cNvPr>
          <p:cNvSpPr>
            <a:spLocks noGrp="1"/>
          </p:cNvSpPr>
          <p:nvPr>
            <p:ph type="body" sz="quarter" idx="34"/>
          </p:nvPr>
        </p:nvSpPr>
        <p:spPr>
          <a:xfrm>
            <a:off x="19534188" y="5486635"/>
            <a:ext cx="3200400" cy="5834931"/>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a:p>
            <a:endParaRPr lang="en-US" dirty="0"/>
          </a:p>
        </p:txBody>
      </p:sp>
    </p:spTree>
    <p:extLst>
      <p:ext uri="{BB962C8B-B14F-4D97-AF65-F5344CB8AC3E}">
        <p14:creationId xmlns:p14="http://schemas.microsoft.com/office/powerpoint/2010/main" val="1337348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1E586-8774-A68B-68F3-F05A991E24D5}"/>
              </a:ext>
            </a:extLst>
          </p:cNvPr>
          <p:cNvSpPr>
            <a:spLocks noGrp="1"/>
          </p:cNvSpPr>
          <p:nvPr>
            <p:ph type="ctrTitle"/>
          </p:nvPr>
        </p:nvSpPr>
        <p:spPr/>
        <p:txBody>
          <a:bodyPr/>
          <a:lstStyle/>
          <a:p>
            <a:r>
              <a:rPr lang="en-US" dirty="0"/>
              <a:t>Your onboarding journey</a:t>
            </a:r>
          </a:p>
        </p:txBody>
      </p:sp>
      <p:sp>
        <p:nvSpPr>
          <p:cNvPr id="3" name="Text Placeholder 2">
            <a:extLst>
              <a:ext uri="{FF2B5EF4-FFF2-40B4-BE49-F238E27FC236}">
                <a16:creationId xmlns:a16="http://schemas.microsoft.com/office/drawing/2014/main" id="{A175E5CF-1ABB-1B1C-4059-A3154C19BF11}"/>
              </a:ext>
            </a:extLst>
          </p:cNvPr>
          <p:cNvSpPr>
            <a:spLocks noGrp="1"/>
          </p:cNvSpPr>
          <p:nvPr>
            <p:ph type="body" sz="quarter" idx="21"/>
          </p:nvPr>
        </p:nvSpPr>
        <p:spPr/>
        <p:txBody>
          <a:bodyPr/>
          <a:lstStyle/>
          <a:p>
            <a:r>
              <a:rPr lang="en-US" dirty="0"/>
              <a:t>Welcome calls</a:t>
            </a:r>
          </a:p>
        </p:txBody>
      </p:sp>
      <p:sp>
        <p:nvSpPr>
          <p:cNvPr id="4" name="Text Placeholder 3">
            <a:extLst>
              <a:ext uri="{FF2B5EF4-FFF2-40B4-BE49-F238E27FC236}">
                <a16:creationId xmlns:a16="http://schemas.microsoft.com/office/drawing/2014/main" id="{863621D3-F495-4739-E235-AC0659528B9B}"/>
              </a:ext>
            </a:extLst>
          </p:cNvPr>
          <p:cNvSpPr>
            <a:spLocks noGrp="1"/>
          </p:cNvSpPr>
          <p:nvPr>
            <p:ph type="body" sz="quarter" idx="22"/>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a:p>
            <a:endParaRPr lang="en-US" dirty="0"/>
          </a:p>
        </p:txBody>
      </p:sp>
      <p:pic>
        <p:nvPicPr>
          <p:cNvPr id="16" name="Picture Placeholder 15">
            <a:extLst>
              <a:ext uri="{FF2B5EF4-FFF2-40B4-BE49-F238E27FC236}">
                <a16:creationId xmlns:a16="http://schemas.microsoft.com/office/drawing/2014/main" id="{1D24FFF6-12B7-2AC0-64F9-C293AF96AEAF}"/>
              </a:ext>
            </a:extLst>
          </p:cNvPr>
          <p:cNvPicPr>
            <a:picLocks noGrp="1" noChangeAspect="1"/>
          </p:cNvPicPr>
          <p:nvPr>
            <p:ph type="pic" sz="quarter" idx="32"/>
          </p:nvPr>
        </p:nvPicPr>
        <p:blipFill>
          <a:blip r:embed="rId2">
            <a:extLst>
              <a:ext uri="{96DAC541-7B7A-43D3-8B79-37D633B846F1}">
                <asvg:svgBlip xmlns:asvg="http://schemas.microsoft.com/office/drawing/2016/SVG/main" r:embed="rId3"/>
              </a:ext>
            </a:extLst>
          </a:blip>
          <a:srcRect/>
          <a:stretch>
            <a:fillRect/>
          </a:stretch>
        </p:blipFill>
        <p:spPr>
          <a:xfrm flipH="1">
            <a:off x="1363278" y="3157080"/>
            <a:ext cx="612726" cy="612726"/>
          </a:xfrm>
        </p:spPr>
      </p:pic>
      <p:pic>
        <p:nvPicPr>
          <p:cNvPr id="18" name="Picture Placeholder 17">
            <a:extLst>
              <a:ext uri="{FF2B5EF4-FFF2-40B4-BE49-F238E27FC236}">
                <a16:creationId xmlns:a16="http://schemas.microsoft.com/office/drawing/2014/main" id="{10AB1268-86A0-D7EE-AC4A-BE4AA5B88E84}"/>
              </a:ext>
            </a:extLst>
          </p:cNvPr>
          <p:cNvPicPr>
            <a:picLocks noGrp="1" noChangeAspect="1"/>
          </p:cNvPicPr>
          <p:nvPr>
            <p:ph type="pic" sz="quarter" idx="33"/>
          </p:nvPr>
        </p:nvPicPr>
        <p:blipFill>
          <a:blip r:embed="rId4">
            <a:extLst>
              <a:ext uri="{96DAC541-7B7A-43D3-8B79-37D633B846F1}">
                <asvg:svgBlip xmlns:asvg="http://schemas.microsoft.com/office/drawing/2016/SVG/main" r:embed="rId5"/>
              </a:ext>
            </a:extLst>
          </a:blip>
          <a:srcRect l="129" r="129"/>
          <a:stretch>
            <a:fillRect/>
          </a:stretch>
        </p:blipFill>
        <p:spPr>
          <a:xfrm flipH="1">
            <a:off x="7232947" y="3161643"/>
            <a:ext cx="612726" cy="612726"/>
          </a:xfrm>
        </p:spPr>
      </p:pic>
      <p:pic>
        <p:nvPicPr>
          <p:cNvPr id="20" name="Picture Placeholder 19">
            <a:extLst>
              <a:ext uri="{FF2B5EF4-FFF2-40B4-BE49-F238E27FC236}">
                <a16:creationId xmlns:a16="http://schemas.microsoft.com/office/drawing/2014/main" id="{61A42ED4-F671-BF85-512C-C655AC8F405A}"/>
              </a:ext>
            </a:extLst>
          </p:cNvPr>
          <p:cNvPicPr>
            <a:picLocks noGrp="1" noChangeAspect="1"/>
          </p:cNvPicPr>
          <p:nvPr>
            <p:ph type="pic" sz="quarter" idx="34"/>
          </p:nvPr>
        </p:nvPicPr>
        <p:blipFill>
          <a:blip r:embed="rId6">
            <a:extLst>
              <a:ext uri="{96DAC541-7B7A-43D3-8B79-37D633B846F1}">
                <asvg:svgBlip xmlns:asvg="http://schemas.microsoft.com/office/drawing/2016/SVG/main" r:embed="rId7"/>
              </a:ext>
            </a:extLst>
          </a:blip>
          <a:srcRect/>
          <a:stretch>
            <a:fillRect/>
          </a:stretch>
        </p:blipFill>
        <p:spPr>
          <a:xfrm flipH="1">
            <a:off x="12910863" y="3138978"/>
            <a:ext cx="630828" cy="630828"/>
          </a:xfrm>
        </p:spPr>
      </p:pic>
      <p:pic>
        <p:nvPicPr>
          <p:cNvPr id="22" name="Picture Placeholder 21">
            <a:extLst>
              <a:ext uri="{FF2B5EF4-FFF2-40B4-BE49-F238E27FC236}">
                <a16:creationId xmlns:a16="http://schemas.microsoft.com/office/drawing/2014/main" id="{FCDE89EC-0E7C-39AF-C8FC-DFDF7A4CD18F}"/>
              </a:ext>
            </a:extLst>
          </p:cNvPr>
          <p:cNvPicPr>
            <a:picLocks noGrp="1" noChangeAspect="1"/>
          </p:cNvPicPr>
          <p:nvPr>
            <p:ph type="pic" sz="quarter" idx="35"/>
          </p:nvPr>
        </p:nvPicPr>
        <p:blipFill>
          <a:blip r:embed="rId8">
            <a:extLst>
              <a:ext uri="{96DAC541-7B7A-43D3-8B79-37D633B846F1}">
                <asvg:svgBlip xmlns:asvg="http://schemas.microsoft.com/office/drawing/2016/SVG/main" r:embed="rId9"/>
              </a:ext>
            </a:extLst>
          </a:blip>
          <a:srcRect/>
          <a:stretch>
            <a:fillRect/>
          </a:stretch>
        </p:blipFill>
        <p:spPr/>
      </p:pic>
      <p:sp>
        <p:nvSpPr>
          <p:cNvPr id="9" name="Text Placeholder 8">
            <a:extLst>
              <a:ext uri="{FF2B5EF4-FFF2-40B4-BE49-F238E27FC236}">
                <a16:creationId xmlns:a16="http://schemas.microsoft.com/office/drawing/2014/main" id="{AAFF45B9-3CC4-7707-CA6E-687389419E3E}"/>
              </a:ext>
            </a:extLst>
          </p:cNvPr>
          <p:cNvSpPr>
            <a:spLocks noGrp="1"/>
          </p:cNvSpPr>
          <p:nvPr>
            <p:ph type="body" sz="quarter" idx="36"/>
          </p:nvPr>
        </p:nvSpPr>
        <p:spPr/>
        <p:txBody>
          <a:bodyPr/>
          <a:lstStyle/>
          <a:p>
            <a:r>
              <a:rPr lang="en-US" dirty="0"/>
              <a:t>Account setup</a:t>
            </a:r>
          </a:p>
        </p:txBody>
      </p:sp>
      <p:sp>
        <p:nvSpPr>
          <p:cNvPr id="10" name="Text Placeholder 9">
            <a:extLst>
              <a:ext uri="{FF2B5EF4-FFF2-40B4-BE49-F238E27FC236}">
                <a16:creationId xmlns:a16="http://schemas.microsoft.com/office/drawing/2014/main" id="{0D596C91-5AE9-FC4A-6043-562523E5562F}"/>
              </a:ext>
            </a:extLst>
          </p:cNvPr>
          <p:cNvSpPr>
            <a:spLocks noGrp="1"/>
          </p:cNvSpPr>
          <p:nvPr>
            <p:ph type="body" sz="quarter" idx="37"/>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a:p>
            <a:endParaRPr lang="en-US" dirty="0"/>
          </a:p>
        </p:txBody>
      </p:sp>
      <p:sp>
        <p:nvSpPr>
          <p:cNvPr id="11" name="Text Placeholder 10">
            <a:extLst>
              <a:ext uri="{FF2B5EF4-FFF2-40B4-BE49-F238E27FC236}">
                <a16:creationId xmlns:a16="http://schemas.microsoft.com/office/drawing/2014/main" id="{4201F6C7-9A9A-6130-D410-E6323C6576E4}"/>
              </a:ext>
            </a:extLst>
          </p:cNvPr>
          <p:cNvSpPr>
            <a:spLocks noGrp="1"/>
          </p:cNvSpPr>
          <p:nvPr>
            <p:ph type="body" sz="quarter" idx="38"/>
          </p:nvPr>
        </p:nvSpPr>
        <p:spPr/>
        <p:txBody>
          <a:bodyPr/>
          <a:lstStyle/>
          <a:p>
            <a:r>
              <a:rPr lang="en-US" dirty="0"/>
              <a:t>Ongoing coaching</a:t>
            </a:r>
          </a:p>
        </p:txBody>
      </p:sp>
      <p:sp>
        <p:nvSpPr>
          <p:cNvPr id="12" name="Text Placeholder 11">
            <a:extLst>
              <a:ext uri="{FF2B5EF4-FFF2-40B4-BE49-F238E27FC236}">
                <a16:creationId xmlns:a16="http://schemas.microsoft.com/office/drawing/2014/main" id="{E0C21AB7-112A-D3A7-6FA2-F4526AADFDE5}"/>
              </a:ext>
            </a:extLst>
          </p:cNvPr>
          <p:cNvSpPr>
            <a:spLocks noGrp="1"/>
          </p:cNvSpPr>
          <p:nvPr>
            <p:ph type="body" sz="quarter" idx="39"/>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a:p>
            <a:endParaRPr lang="en-US" dirty="0"/>
          </a:p>
        </p:txBody>
      </p:sp>
      <p:sp>
        <p:nvSpPr>
          <p:cNvPr id="13" name="Text Placeholder 12">
            <a:extLst>
              <a:ext uri="{FF2B5EF4-FFF2-40B4-BE49-F238E27FC236}">
                <a16:creationId xmlns:a16="http://schemas.microsoft.com/office/drawing/2014/main" id="{D731D030-58CD-0F30-8D09-221243F1ECA7}"/>
              </a:ext>
            </a:extLst>
          </p:cNvPr>
          <p:cNvSpPr>
            <a:spLocks noGrp="1"/>
          </p:cNvSpPr>
          <p:nvPr>
            <p:ph type="body" sz="quarter" idx="40"/>
          </p:nvPr>
        </p:nvSpPr>
        <p:spPr/>
        <p:txBody>
          <a:bodyPr/>
          <a:lstStyle/>
          <a:p>
            <a:r>
              <a:rPr lang="en-US" dirty="0"/>
              <a:t>First training</a:t>
            </a:r>
          </a:p>
        </p:txBody>
      </p:sp>
      <p:sp>
        <p:nvSpPr>
          <p:cNvPr id="14" name="Text Placeholder 13">
            <a:extLst>
              <a:ext uri="{FF2B5EF4-FFF2-40B4-BE49-F238E27FC236}">
                <a16:creationId xmlns:a16="http://schemas.microsoft.com/office/drawing/2014/main" id="{99CC3C5C-1759-CEEE-F15A-AA1488DAF695}"/>
              </a:ext>
            </a:extLst>
          </p:cNvPr>
          <p:cNvSpPr>
            <a:spLocks noGrp="1"/>
          </p:cNvSpPr>
          <p:nvPr>
            <p:ph type="body" sz="quarter" idx="41"/>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a:p>
            <a:endParaRPr lang="en-US" dirty="0"/>
          </a:p>
        </p:txBody>
      </p:sp>
    </p:spTree>
    <p:extLst>
      <p:ext uri="{BB962C8B-B14F-4D97-AF65-F5344CB8AC3E}">
        <p14:creationId xmlns:p14="http://schemas.microsoft.com/office/powerpoint/2010/main" val="814313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CF2AB9-50AB-7A2C-066F-7F330BF2925D}"/>
              </a:ext>
            </a:extLst>
          </p:cNvPr>
          <p:cNvSpPr>
            <a:spLocks noGrp="1"/>
          </p:cNvSpPr>
          <p:nvPr>
            <p:ph type="body" sz="quarter" idx="21"/>
          </p:nvPr>
        </p:nvSpPr>
        <p:spPr/>
        <p:txBody>
          <a:bodyPr/>
          <a:lstStyle/>
          <a:p>
            <a:r>
              <a:rPr lang="en-US" dirty="0"/>
              <a:t>Welcome calls</a:t>
            </a:r>
          </a:p>
        </p:txBody>
      </p:sp>
      <p:sp>
        <p:nvSpPr>
          <p:cNvPr id="3" name="Text Placeholder 2">
            <a:extLst>
              <a:ext uri="{FF2B5EF4-FFF2-40B4-BE49-F238E27FC236}">
                <a16:creationId xmlns:a16="http://schemas.microsoft.com/office/drawing/2014/main" id="{74BF23F7-8352-8743-5FC2-0F9CBC20D952}"/>
              </a:ext>
            </a:extLst>
          </p:cNvPr>
          <p:cNvSpPr>
            <a:spLocks noGrp="1"/>
          </p:cNvSpPr>
          <p:nvPr>
            <p:ph type="body" sz="quarter" idx="22"/>
          </p:nvPr>
        </p:nvSpPr>
        <p:spPr/>
        <p:txBody>
          <a:bodyPr>
            <a:normAutofit/>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p:txBody>
      </p:sp>
      <p:sp>
        <p:nvSpPr>
          <p:cNvPr id="4" name="Text Placeholder 3">
            <a:extLst>
              <a:ext uri="{FF2B5EF4-FFF2-40B4-BE49-F238E27FC236}">
                <a16:creationId xmlns:a16="http://schemas.microsoft.com/office/drawing/2014/main" id="{E6887701-BE2C-B955-8AF5-7D626AB95476}"/>
              </a:ext>
            </a:extLst>
          </p:cNvPr>
          <p:cNvSpPr>
            <a:spLocks noGrp="1"/>
          </p:cNvSpPr>
          <p:nvPr>
            <p:ph type="body" sz="quarter" idx="24"/>
          </p:nvPr>
        </p:nvSpPr>
        <p:spPr/>
        <p:txBody>
          <a:bodyPr/>
          <a:lstStyle/>
          <a:p>
            <a:r>
              <a:rPr lang="en-US" dirty="0"/>
              <a:t>Account setup</a:t>
            </a:r>
          </a:p>
        </p:txBody>
      </p:sp>
      <p:sp>
        <p:nvSpPr>
          <p:cNvPr id="5" name="Text Placeholder 4">
            <a:extLst>
              <a:ext uri="{FF2B5EF4-FFF2-40B4-BE49-F238E27FC236}">
                <a16:creationId xmlns:a16="http://schemas.microsoft.com/office/drawing/2014/main" id="{B0E68E86-3E5E-81B1-3FA9-5943C0FC6A72}"/>
              </a:ext>
            </a:extLst>
          </p:cNvPr>
          <p:cNvSpPr>
            <a:spLocks noGrp="1"/>
          </p:cNvSpPr>
          <p:nvPr>
            <p:ph type="body" sz="quarter" idx="25"/>
          </p:nvPr>
        </p:nvSpPr>
        <p:spPr/>
        <p:txBody>
          <a:bodyPr>
            <a:normAutofit/>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p:txBody>
      </p:sp>
      <p:sp>
        <p:nvSpPr>
          <p:cNvPr id="6" name="Text Placeholder 5">
            <a:extLst>
              <a:ext uri="{FF2B5EF4-FFF2-40B4-BE49-F238E27FC236}">
                <a16:creationId xmlns:a16="http://schemas.microsoft.com/office/drawing/2014/main" id="{02A3BA7A-3F19-9F65-D987-509F9469BCE0}"/>
              </a:ext>
            </a:extLst>
          </p:cNvPr>
          <p:cNvSpPr>
            <a:spLocks noGrp="1"/>
          </p:cNvSpPr>
          <p:nvPr>
            <p:ph type="body" sz="quarter" idx="27"/>
          </p:nvPr>
        </p:nvSpPr>
        <p:spPr/>
        <p:txBody>
          <a:bodyPr/>
          <a:lstStyle/>
          <a:p>
            <a:r>
              <a:rPr lang="en-US" dirty="0"/>
              <a:t>First training</a:t>
            </a:r>
          </a:p>
        </p:txBody>
      </p:sp>
      <p:sp>
        <p:nvSpPr>
          <p:cNvPr id="7" name="Text Placeholder 6">
            <a:extLst>
              <a:ext uri="{FF2B5EF4-FFF2-40B4-BE49-F238E27FC236}">
                <a16:creationId xmlns:a16="http://schemas.microsoft.com/office/drawing/2014/main" id="{45AD5602-3B9C-F904-F9DA-97AD93A3BFE8}"/>
              </a:ext>
            </a:extLst>
          </p:cNvPr>
          <p:cNvSpPr>
            <a:spLocks noGrp="1"/>
          </p:cNvSpPr>
          <p:nvPr>
            <p:ph type="body" sz="quarter" idx="28"/>
          </p:nvPr>
        </p:nvSpPr>
        <p:spPr/>
        <p:txBody>
          <a:bodyPr>
            <a:normAutofit/>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p:txBody>
      </p:sp>
      <p:sp>
        <p:nvSpPr>
          <p:cNvPr id="8" name="Text Placeholder 7">
            <a:extLst>
              <a:ext uri="{FF2B5EF4-FFF2-40B4-BE49-F238E27FC236}">
                <a16:creationId xmlns:a16="http://schemas.microsoft.com/office/drawing/2014/main" id="{73BA09D9-8764-93FF-DFA2-96990C25B137}"/>
              </a:ext>
            </a:extLst>
          </p:cNvPr>
          <p:cNvSpPr>
            <a:spLocks noGrp="1"/>
          </p:cNvSpPr>
          <p:nvPr>
            <p:ph type="body" sz="quarter" idx="30"/>
          </p:nvPr>
        </p:nvSpPr>
        <p:spPr/>
        <p:txBody>
          <a:bodyPr/>
          <a:lstStyle/>
          <a:p>
            <a:r>
              <a:rPr lang="en-US" dirty="0"/>
              <a:t>Ongoing coaching</a:t>
            </a:r>
          </a:p>
        </p:txBody>
      </p:sp>
      <p:sp>
        <p:nvSpPr>
          <p:cNvPr id="9" name="Text Placeholder 8">
            <a:extLst>
              <a:ext uri="{FF2B5EF4-FFF2-40B4-BE49-F238E27FC236}">
                <a16:creationId xmlns:a16="http://schemas.microsoft.com/office/drawing/2014/main" id="{FAA4176A-A7BF-C390-CC5B-6758657F6967}"/>
              </a:ext>
            </a:extLst>
          </p:cNvPr>
          <p:cNvSpPr>
            <a:spLocks noGrp="1"/>
          </p:cNvSpPr>
          <p:nvPr>
            <p:ph type="body" sz="quarter" idx="31"/>
          </p:nvPr>
        </p:nvSpPr>
        <p:spPr/>
        <p:txBody>
          <a:bodyPr>
            <a:normAutofit/>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Etiam</a:t>
            </a:r>
            <a:r>
              <a:rPr lang="en-US" dirty="0"/>
              <a:t> convallis porta </a:t>
            </a:r>
            <a:r>
              <a:rPr lang="en-US" dirty="0" err="1"/>
              <a:t>imperdiet</a:t>
            </a:r>
            <a:r>
              <a:rPr lang="en-US" dirty="0"/>
              <a:t>. Vestibulum </a:t>
            </a:r>
            <a:r>
              <a:rPr lang="en-US" dirty="0" err="1"/>
              <a:t>pretium</a:t>
            </a:r>
            <a:r>
              <a:rPr lang="en-US" dirty="0"/>
              <a:t>, </a:t>
            </a:r>
            <a:r>
              <a:rPr lang="en-US" dirty="0" err="1"/>
              <a:t>massa</a:t>
            </a:r>
            <a:r>
              <a:rPr lang="en-US" dirty="0"/>
              <a:t> vitae </a:t>
            </a:r>
            <a:r>
              <a:rPr lang="en-US" dirty="0" err="1"/>
              <a:t>luctus</a:t>
            </a:r>
            <a:r>
              <a:rPr lang="en-US" dirty="0"/>
              <a:t> </a:t>
            </a:r>
            <a:r>
              <a:rPr lang="en-US" dirty="0" err="1"/>
              <a:t>facilisis</a:t>
            </a:r>
            <a:r>
              <a:rPr lang="en-US" dirty="0"/>
              <a:t>, </a:t>
            </a:r>
            <a:r>
              <a:rPr lang="en-US" dirty="0" err="1"/>
              <a:t>metus</a:t>
            </a:r>
            <a:r>
              <a:rPr lang="en-US" dirty="0"/>
              <a:t> </a:t>
            </a:r>
            <a:r>
              <a:rPr lang="en-US" dirty="0" err="1"/>
              <a:t>odio</a:t>
            </a:r>
            <a:r>
              <a:rPr lang="en-US" dirty="0"/>
              <a:t> </a:t>
            </a:r>
            <a:r>
              <a:rPr lang="en-US" dirty="0" err="1"/>
              <a:t>tincidunt</a:t>
            </a:r>
            <a:r>
              <a:rPr lang="en-US" dirty="0"/>
              <a:t> </a:t>
            </a:r>
            <a:r>
              <a:rPr lang="en-US" dirty="0" err="1"/>
              <a:t>leo</a:t>
            </a:r>
            <a:r>
              <a:rPr lang="en-US" dirty="0"/>
              <a:t>, </a:t>
            </a:r>
            <a:r>
              <a:rPr lang="en-US" dirty="0" err="1"/>
              <a:t>eu</a:t>
            </a:r>
            <a:r>
              <a:rPr lang="en-US" dirty="0"/>
              <a:t> </a:t>
            </a:r>
            <a:r>
              <a:rPr lang="en-US" dirty="0" err="1"/>
              <a:t>finibus</a:t>
            </a:r>
            <a:r>
              <a:rPr lang="en-US" dirty="0"/>
              <a:t> est.</a:t>
            </a:r>
          </a:p>
        </p:txBody>
      </p:sp>
      <p:sp>
        <p:nvSpPr>
          <p:cNvPr id="10" name="Text Placeholder 9">
            <a:extLst>
              <a:ext uri="{FF2B5EF4-FFF2-40B4-BE49-F238E27FC236}">
                <a16:creationId xmlns:a16="http://schemas.microsoft.com/office/drawing/2014/main" id="{C7A8197D-FD8C-5A9F-A4C5-8A5BBD6CE0E2}"/>
              </a:ext>
            </a:extLst>
          </p:cNvPr>
          <p:cNvSpPr>
            <a:spLocks noGrp="1"/>
          </p:cNvSpPr>
          <p:nvPr>
            <p:ph type="body" sz="quarter" idx="17"/>
          </p:nvPr>
        </p:nvSpPr>
        <p:spPr/>
        <p:txBody>
          <a:bodyPr/>
          <a:lstStyle/>
          <a:p>
            <a:r>
              <a:rPr lang="en-US" dirty="0"/>
              <a:t>01</a:t>
            </a:r>
          </a:p>
        </p:txBody>
      </p:sp>
      <p:sp>
        <p:nvSpPr>
          <p:cNvPr id="11" name="Text Placeholder 10">
            <a:extLst>
              <a:ext uri="{FF2B5EF4-FFF2-40B4-BE49-F238E27FC236}">
                <a16:creationId xmlns:a16="http://schemas.microsoft.com/office/drawing/2014/main" id="{75CEF60E-B34F-37B4-4447-18BA2ECAE420}"/>
              </a:ext>
            </a:extLst>
          </p:cNvPr>
          <p:cNvSpPr>
            <a:spLocks noGrp="1"/>
          </p:cNvSpPr>
          <p:nvPr>
            <p:ph type="body" sz="quarter" idx="32"/>
          </p:nvPr>
        </p:nvSpPr>
        <p:spPr/>
        <p:txBody>
          <a:bodyPr/>
          <a:lstStyle/>
          <a:p>
            <a:r>
              <a:rPr lang="en-US" dirty="0"/>
              <a:t>02</a:t>
            </a:r>
          </a:p>
        </p:txBody>
      </p:sp>
      <p:sp>
        <p:nvSpPr>
          <p:cNvPr id="12" name="Text Placeholder 11">
            <a:extLst>
              <a:ext uri="{FF2B5EF4-FFF2-40B4-BE49-F238E27FC236}">
                <a16:creationId xmlns:a16="http://schemas.microsoft.com/office/drawing/2014/main" id="{D47A78D9-1628-1C16-CBA4-FFF076B0D8AA}"/>
              </a:ext>
            </a:extLst>
          </p:cNvPr>
          <p:cNvSpPr>
            <a:spLocks noGrp="1"/>
          </p:cNvSpPr>
          <p:nvPr>
            <p:ph type="body" sz="quarter" idx="33"/>
          </p:nvPr>
        </p:nvSpPr>
        <p:spPr/>
        <p:txBody>
          <a:bodyPr/>
          <a:lstStyle/>
          <a:p>
            <a:r>
              <a:rPr lang="en-US" dirty="0"/>
              <a:t>03</a:t>
            </a:r>
          </a:p>
        </p:txBody>
      </p:sp>
      <p:sp>
        <p:nvSpPr>
          <p:cNvPr id="13" name="Text Placeholder 12">
            <a:extLst>
              <a:ext uri="{FF2B5EF4-FFF2-40B4-BE49-F238E27FC236}">
                <a16:creationId xmlns:a16="http://schemas.microsoft.com/office/drawing/2014/main" id="{FC9EC434-3F71-B2F1-E928-68DF7367C926}"/>
              </a:ext>
            </a:extLst>
          </p:cNvPr>
          <p:cNvSpPr>
            <a:spLocks noGrp="1"/>
          </p:cNvSpPr>
          <p:nvPr>
            <p:ph type="body" sz="quarter" idx="34"/>
          </p:nvPr>
        </p:nvSpPr>
        <p:spPr/>
        <p:txBody>
          <a:bodyPr/>
          <a:lstStyle/>
          <a:p>
            <a:r>
              <a:rPr lang="en-US" dirty="0"/>
              <a:t>04</a:t>
            </a:r>
          </a:p>
        </p:txBody>
      </p:sp>
      <p:sp>
        <p:nvSpPr>
          <p:cNvPr id="14" name="Title 13">
            <a:extLst>
              <a:ext uri="{FF2B5EF4-FFF2-40B4-BE49-F238E27FC236}">
                <a16:creationId xmlns:a16="http://schemas.microsoft.com/office/drawing/2014/main" id="{0BD708FE-DBF2-FF29-251E-FF21815D30EA}"/>
              </a:ext>
            </a:extLst>
          </p:cNvPr>
          <p:cNvSpPr>
            <a:spLocks noGrp="1"/>
          </p:cNvSpPr>
          <p:nvPr>
            <p:ph type="ctrTitle"/>
          </p:nvPr>
        </p:nvSpPr>
        <p:spPr/>
        <p:txBody>
          <a:bodyPr/>
          <a:lstStyle/>
          <a:p>
            <a:r>
              <a:rPr lang="en-US" dirty="0"/>
              <a:t>Your onboarding journey</a:t>
            </a:r>
          </a:p>
        </p:txBody>
      </p:sp>
    </p:spTree>
    <p:extLst>
      <p:ext uri="{BB962C8B-B14F-4D97-AF65-F5344CB8AC3E}">
        <p14:creationId xmlns:p14="http://schemas.microsoft.com/office/powerpoint/2010/main" val="6834462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A63329-66BC-266E-7D7E-C705536D3166}"/>
              </a:ext>
            </a:extLst>
          </p:cNvPr>
          <p:cNvSpPr>
            <a:spLocks noGrp="1"/>
          </p:cNvSpPr>
          <p:nvPr>
            <p:ph type="body" sz="quarter" idx="22"/>
          </p:nvPr>
        </p:nvSpPr>
        <p:spPr/>
        <p:txBody>
          <a:bodyPr/>
          <a:lstStyle/>
          <a:p>
            <a:r>
              <a:rPr lang="en-US" dirty="0"/>
              <a:t>What the agent puts in the program</a:t>
            </a:r>
          </a:p>
        </p:txBody>
      </p:sp>
      <p:sp>
        <p:nvSpPr>
          <p:cNvPr id="3" name="Text Placeholder 2">
            <a:extLst>
              <a:ext uri="{FF2B5EF4-FFF2-40B4-BE49-F238E27FC236}">
                <a16:creationId xmlns:a16="http://schemas.microsoft.com/office/drawing/2014/main" id="{070E58D5-550E-B3AC-CCEF-EC575AD76FEC}"/>
              </a:ext>
            </a:extLst>
          </p:cNvPr>
          <p:cNvSpPr>
            <a:spLocks noGrp="1"/>
          </p:cNvSpPr>
          <p:nvPr>
            <p:ph type="body" sz="quarter" idx="25"/>
          </p:nvPr>
        </p:nvSpPr>
        <p:spPr/>
        <p:txBody>
          <a:bodyPr/>
          <a:lstStyle/>
          <a:p>
            <a:r>
              <a:rPr lang="en-US" dirty="0"/>
              <a:t>Added commission from retention and growth</a:t>
            </a:r>
          </a:p>
        </p:txBody>
      </p:sp>
      <p:sp>
        <p:nvSpPr>
          <p:cNvPr id="4" name="Text Placeholder 3">
            <a:extLst>
              <a:ext uri="{FF2B5EF4-FFF2-40B4-BE49-F238E27FC236}">
                <a16:creationId xmlns:a16="http://schemas.microsoft.com/office/drawing/2014/main" id="{6A2B1C09-7BFC-B5C1-D1C9-828FFA9A4B70}"/>
              </a:ext>
            </a:extLst>
          </p:cNvPr>
          <p:cNvSpPr>
            <a:spLocks noGrp="1"/>
          </p:cNvSpPr>
          <p:nvPr>
            <p:ph type="body" sz="quarter" idx="28"/>
          </p:nvPr>
        </p:nvSpPr>
        <p:spPr/>
        <p:txBody>
          <a:bodyPr/>
          <a:lstStyle/>
          <a:p>
            <a:r>
              <a:rPr lang="en-US" dirty="0"/>
              <a:t>$19,800</a:t>
            </a:r>
          </a:p>
        </p:txBody>
      </p:sp>
      <p:sp>
        <p:nvSpPr>
          <p:cNvPr id="5" name="Text Placeholder 4">
            <a:extLst>
              <a:ext uri="{FF2B5EF4-FFF2-40B4-BE49-F238E27FC236}">
                <a16:creationId xmlns:a16="http://schemas.microsoft.com/office/drawing/2014/main" id="{08B68FC9-FCF4-673F-17D7-990D0F71DEBE}"/>
              </a:ext>
            </a:extLst>
          </p:cNvPr>
          <p:cNvSpPr>
            <a:spLocks noGrp="1"/>
          </p:cNvSpPr>
          <p:nvPr>
            <p:ph type="body" sz="quarter" idx="30"/>
          </p:nvPr>
        </p:nvSpPr>
        <p:spPr/>
        <p:txBody>
          <a:bodyPr/>
          <a:lstStyle/>
          <a:p>
            <a:r>
              <a:rPr lang="en-US" dirty="0"/>
              <a:t>$891,167</a:t>
            </a:r>
          </a:p>
        </p:txBody>
      </p:sp>
      <p:pic>
        <p:nvPicPr>
          <p:cNvPr id="11" name="Picture Placeholder 10">
            <a:extLst>
              <a:ext uri="{FF2B5EF4-FFF2-40B4-BE49-F238E27FC236}">
                <a16:creationId xmlns:a16="http://schemas.microsoft.com/office/drawing/2014/main" id="{AC278AE6-646C-FBD4-01B2-7BB7713B4235}"/>
              </a:ext>
            </a:extLst>
          </p:cNvPr>
          <p:cNvPicPr>
            <a:picLocks noGrp="1" noChangeAspect="1"/>
          </p:cNvPicPr>
          <p:nvPr>
            <p:ph type="pic" sz="quarter" idx="31"/>
          </p:nvPr>
        </p:nvPicPr>
        <p:blipFill>
          <a:blip r:embed="rId2">
            <a:extLst>
              <a:ext uri="{96DAC541-7B7A-43D3-8B79-37D633B846F1}">
                <asvg:svgBlip xmlns:asvg="http://schemas.microsoft.com/office/drawing/2016/SVG/main" r:embed="rId3"/>
              </a:ext>
            </a:extLst>
          </a:blip>
          <a:srcRect l="13409" r="13408"/>
          <a:stretch>
            <a:fillRect/>
          </a:stretch>
        </p:blipFill>
        <p:spPr>
          <a:xfrm>
            <a:off x="10720787" y="3105074"/>
            <a:ext cx="2983548" cy="4076852"/>
          </a:xfrm>
          <a:solidFill>
            <a:schemeClr val="bg1"/>
          </a:solidFill>
        </p:spPr>
      </p:pic>
      <p:sp>
        <p:nvSpPr>
          <p:cNvPr id="7" name="Text Placeholder 6">
            <a:extLst>
              <a:ext uri="{FF2B5EF4-FFF2-40B4-BE49-F238E27FC236}">
                <a16:creationId xmlns:a16="http://schemas.microsoft.com/office/drawing/2014/main" id="{96DDFA6E-945E-0EB2-B5C2-AB6052FA61CD}"/>
              </a:ext>
            </a:extLst>
          </p:cNvPr>
          <p:cNvSpPr>
            <a:spLocks noGrp="1"/>
          </p:cNvSpPr>
          <p:nvPr>
            <p:ph type="body" sz="quarter" idx="18"/>
          </p:nvPr>
        </p:nvSpPr>
        <p:spPr/>
        <p:txBody>
          <a:bodyPr/>
          <a:lstStyle/>
          <a:p>
            <a:r>
              <a:rPr lang="en-US" dirty="0"/>
              <a:t>Agent investment</a:t>
            </a:r>
          </a:p>
        </p:txBody>
      </p:sp>
      <p:sp>
        <p:nvSpPr>
          <p:cNvPr id="8" name="Text Placeholder 7">
            <a:extLst>
              <a:ext uri="{FF2B5EF4-FFF2-40B4-BE49-F238E27FC236}">
                <a16:creationId xmlns:a16="http://schemas.microsoft.com/office/drawing/2014/main" id="{E2940D2D-487C-B634-FDFF-D370DFCED80A}"/>
              </a:ext>
            </a:extLst>
          </p:cNvPr>
          <p:cNvSpPr>
            <a:spLocks noGrp="1"/>
          </p:cNvSpPr>
          <p:nvPr>
            <p:ph type="body" sz="quarter" idx="29"/>
          </p:nvPr>
        </p:nvSpPr>
        <p:spPr/>
        <p:txBody>
          <a:bodyPr/>
          <a:lstStyle/>
          <a:p>
            <a:r>
              <a:rPr lang="en-US" dirty="0"/>
              <a:t>Total GCI lift</a:t>
            </a:r>
          </a:p>
        </p:txBody>
      </p:sp>
      <p:sp>
        <p:nvSpPr>
          <p:cNvPr id="9" name="Text Placeholder 8">
            <a:extLst>
              <a:ext uri="{FF2B5EF4-FFF2-40B4-BE49-F238E27FC236}">
                <a16:creationId xmlns:a16="http://schemas.microsoft.com/office/drawing/2014/main" id="{F2B07A9C-0FBD-CB15-645D-B3CC15293C1F}"/>
              </a:ext>
            </a:extLst>
          </p:cNvPr>
          <p:cNvSpPr>
            <a:spLocks noGrp="1"/>
          </p:cNvSpPr>
          <p:nvPr>
            <p:ph type="body" sz="quarter" idx="34"/>
          </p:nvPr>
        </p:nvSpPr>
        <p:spPr/>
        <p:txBody>
          <a:bodyPr/>
          <a:lstStyle/>
          <a:p>
            <a:r>
              <a:rPr lang="en-US" dirty="0"/>
              <a:t>92% ROI Coaching</a:t>
            </a:r>
          </a:p>
        </p:txBody>
      </p:sp>
    </p:spTree>
    <p:extLst>
      <p:ext uri="{BB962C8B-B14F-4D97-AF65-F5344CB8AC3E}">
        <p14:creationId xmlns:p14="http://schemas.microsoft.com/office/powerpoint/2010/main" val="39868829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167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17001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A97FA6-F44F-A7E4-E69B-33A620074B5D}"/>
              </a:ext>
            </a:extLst>
          </p:cNvPr>
          <p:cNvSpPr>
            <a:spLocks noGrp="1"/>
          </p:cNvSpPr>
          <p:nvPr>
            <p:ph type="body" sz="quarter" idx="26"/>
          </p:nvPr>
        </p:nvSpPr>
        <p:spPr>
          <a:xfrm>
            <a:off x="3974539" y="6781800"/>
            <a:ext cx="18745199" cy="1025922"/>
          </a:xfrm>
        </p:spPr>
        <p:txBody>
          <a:bodyPr/>
          <a:lstStyle/>
          <a:p>
            <a:r>
              <a:rPr lang="en-US" dirty="0"/>
              <a:t>Font, icons, and colors</a:t>
            </a:r>
          </a:p>
        </p:txBody>
      </p:sp>
      <p:sp>
        <p:nvSpPr>
          <p:cNvPr id="3" name="Text Placeholder 2">
            <a:extLst>
              <a:ext uri="{FF2B5EF4-FFF2-40B4-BE49-F238E27FC236}">
                <a16:creationId xmlns:a16="http://schemas.microsoft.com/office/drawing/2014/main" id="{05DCFB7E-6AF2-E632-EBEA-3B2004DD2F5A}"/>
              </a:ext>
            </a:extLst>
          </p:cNvPr>
          <p:cNvSpPr>
            <a:spLocks noGrp="1"/>
          </p:cNvSpPr>
          <p:nvPr>
            <p:ph type="body" sz="quarter" idx="17"/>
          </p:nvPr>
        </p:nvSpPr>
        <p:spPr/>
        <p:txBody>
          <a:bodyPr/>
          <a:lstStyle/>
          <a:p>
            <a:r>
              <a:rPr lang="en-US" dirty="0"/>
              <a:t>02</a:t>
            </a:r>
          </a:p>
        </p:txBody>
      </p:sp>
      <p:sp>
        <p:nvSpPr>
          <p:cNvPr id="4" name="Title 3">
            <a:extLst>
              <a:ext uri="{FF2B5EF4-FFF2-40B4-BE49-F238E27FC236}">
                <a16:creationId xmlns:a16="http://schemas.microsoft.com/office/drawing/2014/main" id="{A6B475D2-8604-0DD2-57D0-96F30EE8A69A}"/>
              </a:ext>
            </a:extLst>
          </p:cNvPr>
          <p:cNvSpPr>
            <a:spLocks noGrp="1"/>
          </p:cNvSpPr>
          <p:nvPr>
            <p:ph type="title"/>
          </p:nvPr>
        </p:nvSpPr>
        <p:spPr/>
        <p:txBody>
          <a:bodyPr/>
          <a:lstStyle/>
          <a:p>
            <a:r>
              <a:rPr lang="en-US" dirty="0"/>
              <a:t>PPT Guidelines</a:t>
            </a:r>
          </a:p>
        </p:txBody>
      </p:sp>
    </p:spTree>
    <p:extLst>
      <p:ext uri="{BB962C8B-B14F-4D97-AF65-F5344CB8AC3E}">
        <p14:creationId xmlns:p14="http://schemas.microsoft.com/office/powerpoint/2010/main" val="8278583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3275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C10F25-5F9F-FAD2-223D-CA2F97A19A77}"/>
              </a:ext>
            </a:extLst>
          </p:cNvPr>
          <p:cNvSpPr>
            <a:spLocks noGrp="1"/>
          </p:cNvSpPr>
          <p:nvPr>
            <p:ph type="ctrTitle"/>
          </p:nvPr>
        </p:nvSpPr>
        <p:spPr/>
        <p:txBody>
          <a:bodyPr/>
          <a:lstStyle/>
          <a:p>
            <a:r>
              <a:rPr lang="en-US" dirty="0"/>
              <a:t>Contents</a:t>
            </a:r>
          </a:p>
        </p:txBody>
      </p:sp>
      <p:sp>
        <p:nvSpPr>
          <p:cNvPr id="3" name="Text Placeholder 2">
            <a:extLst>
              <a:ext uri="{FF2B5EF4-FFF2-40B4-BE49-F238E27FC236}">
                <a16:creationId xmlns:a16="http://schemas.microsoft.com/office/drawing/2014/main" id="{62D15CF5-AA68-E1DB-E331-BFC92993645C}"/>
              </a:ext>
            </a:extLst>
          </p:cNvPr>
          <p:cNvSpPr>
            <a:spLocks noGrp="1"/>
          </p:cNvSpPr>
          <p:nvPr>
            <p:ph type="body" sz="quarter" idx="16"/>
          </p:nvPr>
        </p:nvSpPr>
        <p:spPr>
          <a:xfrm>
            <a:off x="1234440" y="3765414"/>
            <a:ext cx="7315200" cy="215642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Nullam</a:t>
            </a:r>
            <a:r>
              <a:rPr lang="en-US" dirty="0"/>
              <a:t> </a:t>
            </a:r>
            <a:r>
              <a:rPr lang="en-US" dirty="0" err="1"/>
              <a:t>eu</a:t>
            </a:r>
            <a:r>
              <a:rPr lang="en-US" dirty="0"/>
              <a:t> </a:t>
            </a:r>
            <a:r>
              <a:rPr lang="en-US" dirty="0" err="1"/>
              <a:t>velit</a:t>
            </a:r>
            <a:r>
              <a:rPr lang="en-US" dirty="0"/>
              <a:t> ac </a:t>
            </a:r>
            <a:r>
              <a:rPr lang="en-US" dirty="0" err="1"/>
              <a:t>nunc</a:t>
            </a:r>
            <a:r>
              <a:rPr lang="en-US" dirty="0"/>
              <a:t> vestibulum </a:t>
            </a:r>
            <a:r>
              <a:rPr lang="en-US" dirty="0" err="1"/>
              <a:t>placerat</a:t>
            </a:r>
            <a:r>
              <a:rPr lang="en-US" dirty="0"/>
              <a:t> non </a:t>
            </a:r>
            <a:r>
              <a:rPr lang="en-US" dirty="0" err="1"/>
              <a:t>ut</a:t>
            </a:r>
            <a:r>
              <a:rPr lang="en-US" dirty="0"/>
              <a:t> sem. </a:t>
            </a:r>
            <a:r>
              <a:rPr lang="en-US" dirty="0" err="1"/>
              <a:t>Pellentesque</a:t>
            </a:r>
            <a:r>
              <a:rPr lang="en-US" dirty="0"/>
              <a:t> ac </a:t>
            </a:r>
            <a:r>
              <a:rPr lang="en-US" dirty="0" err="1"/>
              <a:t>malesuada</a:t>
            </a:r>
            <a:r>
              <a:rPr lang="en-US" dirty="0"/>
              <a:t> </a:t>
            </a:r>
            <a:r>
              <a:rPr lang="en-US" dirty="0" err="1"/>
              <a:t>orci</a:t>
            </a:r>
            <a:r>
              <a:rPr lang="en-US" dirty="0"/>
              <a:t>, ac </a:t>
            </a:r>
            <a:r>
              <a:rPr lang="en-US" dirty="0" err="1"/>
              <a:t>elementum</a:t>
            </a:r>
            <a:r>
              <a:rPr lang="en-US" dirty="0"/>
              <a:t> ante. Ut sed </a:t>
            </a:r>
            <a:r>
              <a:rPr lang="en-US" dirty="0" err="1"/>
              <a:t>sagittis</a:t>
            </a:r>
            <a:r>
              <a:rPr lang="en-US" dirty="0"/>
              <a:t> </a:t>
            </a:r>
            <a:r>
              <a:rPr lang="en-US" dirty="0" err="1"/>
              <a:t>metus</a:t>
            </a:r>
            <a:r>
              <a:rPr lang="en-US" dirty="0"/>
              <a:t>. Maecenas.</a:t>
            </a:r>
          </a:p>
        </p:txBody>
      </p:sp>
      <p:sp>
        <p:nvSpPr>
          <p:cNvPr id="4" name="Text Placeholder 3">
            <a:extLst>
              <a:ext uri="{FF2B5EF4-FFF2-40B4-BE49-F238E27FC236}">
                <a16:creationId xmlns:a16="http://schemas.microsoft.com/office/drawing/2014/main" id="{A3A56000-1FB6-9BA2-B6A2-87572D6B3D0E}"/>
              </a:ext>
            </a:extLst>
          </p:cNvPr>
          <p:cNvSpPr>
            <a:spLocks noGrp="1"/>
          </p:cNvSpPr>
          <p:nvPr>
            <p:ph type="body" sz="quarter" idx="17"/>
          </p:nvPr>
        </p:nvSpPr>
        <p:spPr/>
        <p:txBody>
          <a:bodyPr/>
          <a:lstStyle/>
          <a:p>
            <a:r>
              <a:rPr lang="en-US" dirty="0"/>
              <a:t>01</a:t>
            </a:r>
          </a:p>
        </p:txBody>
      </p:sp>
      <p:sp>
        <p:nvSpPr>
          <p:cNvPr id="5" name="Text Placeholder 4">
            <a:extLst>
              <a:ext uri="{FF2B5EF4-FFF2-40B4-BE49-F238E27FC236}">
                <a16:creationId xmlns:a16="http://schemas.microsoft.com/office/drawing/2014/main" id="{37BC4099-EDD2-3EDC-0A8F-90BC90A006A5}"/>
              </a:ext>
            </a:extLst>
          </p:cNvPr>
          <p:cNvSpPr>
            <a:spLocks noGrp="1"/>
          </p:cNvSpPr>
          <p:nvPr>
            <p:ph type="body" sz="quarter" idx="25"/>
          </p:nvPr>
        </p:nvSpPr>
        <p:spPr>
          <a:xfrm>
            <a:off x="11393487" y="3765414"/>
            <a:ext cx="10858500" cy="820738"/>
          </a:xfrm>
        </p:spPr>
        <p:txBody>
          <a:bodyPr/>
          <a:lstStyle/>
          <a:p>
            <a:r>
              <a:rPr lang="en-US" dirty="0"/>
              <a:t>Lorem ipsum dolor sit </a:t>
            </a:r>
            <a:r>
              <a:rPr lang="en-US" dirty="0" err="1"/>
              <a:t>amet</a:t>
            </a:r>
            <a:endParaRPr lang="en-US" dirty="0"/>
          </a:p>
        </p:txBody>
      </p:sp>
      <p:sp>
        <p:nvSpPr>
          <p:cNvPr id="6" name="Text Placeholder 5">
            <a:extLst>
              <a:ext uri="{FF2B5EF4-FFF2-40B4-BE49-F238E27FC236}">
                <a16:creationId xmlns:a16="http://schemas.microsoft.com/office/drawing/2014/main" id="{9ADE7C95-4817-8BC3-7099-1885B602E653}"/>
              </a:ext>
            </a:extLst>
          </p:cNvPr>
          <p:cNvSpPr>
            <a:spLocks noGrp="1"/>
          </p:cNvSpPr>
          <p:nvPr>
            <p:ph type="body" sz="quarter" idx="26"/>
          </p:nvPr>
        </p:nvSpPr>
        <p:spPr/>
        <p:txBody>
          <a:bodyPr/>
          <a:lstStyle/>
          <a:p>
            <a:r>
              <a:rPr lang="en-US" dirty="0"/>
              <a:t>02	</a:t>
            </a:r>
          </a:p>
        </p:txBody>
      </p:sp>
      <p:sp>
        <p:nvSpPr>
          <p:cNvPr id="7" name="Text Placeholder 6">
            <a:extLst>
              <a:ext uri="{FF2B5EF4-FFF2-40B4-BE49-F238E27FC236}">
                <a16:creationId xmlns:a16="http://schemas.microsoft.com/office/drawing/2014/main" id="{5E50EF6C-E781-5955-4234-466106B2FDD2}"/>
              </a:ext>
            </a:extLst>
          </p:cNvPr>
          <p:cNvSpPr>
            <a:spLocks noGrp="1"/>
          </p:cNvSpPr>
          <p:nvPr>
            <p:ph type="body" sz="quarter" idx="27"/>
          </p:nvPr>
        </p:nvSpPr>
        <p:spPr/>
        <p:txBody>
          <a:bodyPr/>
          <a:lstStyle/>
          <a:p>
            <a:r>
              <a:rPr lang="en-US" dirty="0"/>
              <a:t>Lorem ipsum dolor sit </a:t>
            </a:r>
            <a:r>
              <a:rPr lang="en-US" dirty="0" err="1"/>
              <a:t>amet</a:t>
            </a:r>
            <a:endParaRPr lang="en-US" dirty="0"/>
          </a:p>
        </p:txBody>
      </p:sp>
      <p:sp>
        <p:nvSpPr>
          <p:cNvPr id="8" name="Text Placeholder 7">
            <a:extLst>
              <a:ext uri="{FF2B5EF4-FFF2-40B4-BE49-F238E27FC236}">
                <a16:creationId xmlns:a16="http://schemas.microsoft.com/office/drawing/2014/main" id="{16ABFC5A-1D7B-87F0-A0C6-B1CD622223F5}"/>
              </a:ext>
            </a:extLst>
          </p:cNvPr>
          <p:cNvSpPr>
            <a:spLocks noGrp="1"/>
          </p:cNvSpPr>
          <p:nvPr>
            <p:ph type="body" sz="quarter" idx="28"/>
          </p:nvPr>
        </p:nvSpPr>
        <p:spPr/>
        <p:txBody>
          <a:bodyPr/>
          <a:lstStyle/>
          <a:p>
            <a:r>
              <a:rPr lang="en-US" dirty="0"/>
              <a:t>03</a:t>
            </a:r>
          </a:p>
        </p:txBody>
      </p:sp>
      <p:sp>
        <p:nvSpPr>
          <p:cNvPr id="9" name="Text Placeholder 8">
            <a:extLst>
              <a:ext uri="{FF2B5EF4-FFF2-40B4-BE49-F238E27FC236}">
                <a16:creationId xmlns:a16="http://schemas.microsoft.com/office/drawing/2014/main" id="{B6B2E5C6-8A56-F1D0-F4E0-5B1A702CB531}"/>
              </a:ext>
            </a:extLst>
          </p:cNvPr>
          <p:cNvSpPr>
            <a:spLocks noGrp="1"/>
          </p:cNvSpPr>
          <p:nvPr>
            <p:ph type="body" sz="quarter" idx="29"/>
          </p:nvPr>
        </p:nvSpPr>
        <p:spPr>
          <a:xfrm>
            <a:off x="11393487" y="6508614"/>
            <a:ext cx="10858500" cy="820738"/>
          </a:xfrm>
        </p:spPr>
        <p:txBody>
          <a:bodyPr/>
          <a:lstStyle/>
          <a:p>
            <a:r>
              <a:rPr lang="en-US" dirty="0"/>
              <a:t>Lorem ipsum dolor sit </a:t>
            </a:r>
            <a:r>
              <a:rPr lang="en-US" dirty="0" err="1"/>
              <a:t>amet</a:t>
            </a:r>
            <a:endParaRPr lang="en-US" dirty="0"/>
          </a:p>
        </p:txBody>
      </p:sp>
      <p:sp>
        <p:nvSpPr>
          <p:cNvPr id="10" name="Text Placeholder 9">
            <a:extLst>
              <a:ext uri="{FF2B5EF4-FFF2-40B4-BE49-F238E27FC236}">
                <a16:creationId xmlns:a16="http://schemas.microsoft.com/office/drawing/2014/main" id="{9120B75C-4B24-D5FE-8C45-C7BB62024117}"/>
              </a:ext>
            </a:extLst>
          </p:cNvPr>
          <p:cNvSpPr>
            <a:spLocks noGrp="1"/>
          </p:cNvSpPr>
          <p:nvPr>
            <p:ph type="body" sz="quarter" idx="30"/>
          </p:nvPr>
        </p:nvSpPr>
        <p:spPr/>
        <p:txBody>
          <a:bodyPr/>
          <a:lstStyle/>
          <a:p>
            <a:r>
              <a:rPr lang="en-US" dirty="0"/>
              <a:t>04</a:t>
            </a:r>
          </a:p>
        </p:txBody>
      </p:sp>
      <p:sp>
        <p:nvSpPr>
          <p:cNvPr id="11" name="Text Placeholder 10">
            <a:extLst>
              <a:ext uri="{FF2B5EF4-FFF2-40B4-BE49-F238E27FC236}">
                <a16:creationId xmlns:a16="http://schemas.microsoft.com/office/drawing/2014/main" id="{77698D9D-4586-8041-D016-F6706ECD429F}"/>
              </a:ext>
            </a:extLst>
          </p:cNvPr>
          <p:cNvSpPr>
            <a:spLocks noGrp="1"/>
          </p:cNvSpPr>
          <p:nvPr>
            <p:ph type="body" sz="quarter" idx="31"/>
          </p:nvPr>
        </p:nvSpPr>
        <p:spPr>
          <a:xfrm>
            <a:off x="11393487" y="7880214"/>
            <a:ext cx="10858500" cy="820738"/>
          </a:xfrm>
        </p:spPr>
        <p:txBody>
          <a:bodyPr/>
          <a:lstStyle/>
          <a:p>
            <a:r>
              <a:rPr lang="en-US" dirty="0"/>
              <a:t>Lorem ipsum dolor sit </a:t>
            </a:r>
            <a:r>
              <a:rPr lang="en-US" dirty="0" err="1"/>
              <a:t>amet</a:t>
            </a:r>
            <a:endParaRPr lang="en-US" dirty="0"/>
          </a:p>
        </p:txBody>
      </p:sp>
      <p:sp>
        <p:nvSpPr>
          <p:cNvPr id="12" name="Text Placeholder 11">
            <a:extLst>
              <a:ext uri="{FF2B5EF4-FFF2-40B4-BE49-F238E27FC236}">
                <a16:creationId xmlns:a16="http://schemas.microsoft.com/office/drawing/2014/main" id="{75083908-0127-32B4-D4C6-EED853975CB0}"/>
              </a:ext>
            </a:extLst>
          </p:cNvPr>
          <p:cNvSpPr>
            <a:spLocks noGrp="1"/>
          </p:cNvSpPr>
          <p:nvPr>
            <p:ph type="body" sz="quarter" idx="32"/>
          </p:nvPr>
        </p:nvSpPr>
        <p:spPr/>
        <p:txBody>
          <a:bodyPr/>
          <a:lstStyle/>
          <a:p>
            <a:r>
              <a:rPr lang="en-US" dirty="0"/>
              <a:t>05</a:t>
            </a:r>
          </a:p>
        </p:txBody>
      </p:sp>
      <p:sp>
        <p:nvSpPr>
          <p:cNvPr id="13" name="Text Placeholder 12">
            <a:extLst>
              <a:ext uri="{FF2B5EF4-FFF2-40B4-BE49-F238E27FC236}">
                <a16:creationId xmlns:a16="http://schemas.microsoft.com/office/drawing/2014/main" id="{6AC10F42-2530-F30C-3CBC-F136C769911E}"/>
              </a:ext>
            </a:extLst>
          </p:cNvPr>
          <p:cNvSpPr>
            <a:spLocks noGrp="1"/>
          </p:cNvSpPr>
          <p:nvPr>
            <p:ph type="body" sz="quarter" idx="33"/>
          </p:nvPr>
        </p:nvSpPr>
        <p:spPr>
          <a:xfrm>
            <a:off x="11393487" y="9251814"/>
            <a:ext cx="10858500" cy="820738"/>
          </a:xfrm>
        </p:spPr>
        <p:txBody>
          <a:bodyPr/>
          <a:lstStyle/>
          <a:p>
            <a:r>
              <a:rPr lang="en-US" dirty="0"/>
              <a:t>Lorem ipsum dolor sit </a:t>
            </a:r>
            <a:r>
              <a:rPr lang="en-US" dirty="0" err="1"/>
              <a:t>amet</a:t>
            </a:r>
            <a:endParaRPr lang="en-US" dirty="0"/>
          </a:p>
        </p:txBody>
      </p:sp>
    </p:spTree>
    <p:extLst>
      <p:ext uri="{BB962C8B-B14F-4D97-AF65-F5344CB8AC3E}">
        <p14:creationId xmlns:p14="http://schemas.microsoft.com/office/powerpoint/2010/main" val="20495854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409081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23A228-0355-A726-D5F8-FFBE837FABEF}"/>
              </a:ext>
            </a:extLst>
          </p:cNvPr>
          <p:cNvSpPr>
            <a:spLocks noGrp="1"/>
          </p:cNvSpPr>
          <p:nvPr>
            <p:ph type="body" sz="quarter" idx="17"/>
          </p:nvPr>
        </p:nvSpPr>
        <p:spPr/>
        <p:txBody>
          <a:bodyPr/>
          <a:lstStyle/>
          <a:p>
            <a:r>
              <a:rPr lang="en-US" dirty="0"/>
              <a:t>Colors</a:t>
            </a:r>
          </a:p>
        </p:txBody>
      </p:sp>
    </p:spTree>
    <p:extLst>
      <p:ext uri="{BB962C8B-B14F-4D97-AF65-F5344CB8AC3E}">
        <p14:creationId xmlns:p14="http://schemas.microsoft.com/office/powerpoint/2010/main" val="1004186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8CC8D-467A-35BD-BDD6-C1FDB1F45D1B}"/>
              </a:ext>
            </a:extLst>
          </p:cNvPr>
          <p:cNvSpPr>
            <a:spLocks noGrp="1"/>
          </p:cNvSpPr>
          <p:nvPr>
            <p:ph type="title"/>
          </p:nvPr>
        </p:nvSpPr>
        <p:spPr/>
        <p:txBody>
          <a:bodyPr/>
          <a:lstStyle/>
          <a:p>
            <a:r>
              <a:rPr lang="en-US" dirty="0"/>
              <a:t>Section divider</a:t>
            </a:r>
          </a:p>
        </p:txBody>
      </p:sp>
      <p:sp>
        <p:nvSpPr>
          <p:cNvPr id="3" name="Text Placeholder 2">
            <a:extLst>
              <a:ext uri="{FF2B5EF4-FFF2-40B4-BE49-F238E27FC236}">
                <a16:creationId xmlns:a16="http://schemas.microsoft.com/office/drawing/2014/main" id="{8087C832-8F05-E0BA-CA9E-705A9560015F}"/>
              </a:ext>
            </a:extLst>
          </p:cNvPr>
          <p:cNvSpPr>
            <a:spLocks noGrp="1"/>
          </p:cNvSpPr>
          <p:nvPr>
            <p:ph type="body" sz="quarter" idx="17"/>
          </p:nvPr>
        </p:nvSpPr>
        <p:spPr/>
        <p:txBody>
          <a:bodyPr/>
          <a:lstStyle/>
          <a:p>
            <a:r>
              <a:rPr lang="en-US" dirty="0"/>
              <a:t>01</a:t>
            </a:r>
          </a:p>
        </p:txBody>
      </p:sp>
    </p:spTree>
    <p:extLst>
      <p:ext uri="{BB962C8B-B14F-4D97-AF65-F5344CB8AC3E}">
        <p14:creationId xmlns:p14="http://schemas.microsoft.com/office/powerpoint/2010/main" val="22640565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11903-B9B4-D6CF-22F2-471B3FA3386F}"/>
              </a:ext>
            </a:extLst>
          </p:cNvPr>
          <p:cNvSpPr>
            <a:spLocks noGrp="1"/>
          </p:cNvSpPr>
          <p:nvPr>
            <p:ph type="ctrTitle"/>
          </p:nvPr>
        </p:nvSpPr>
        <p:spPr/>
        <p:txBody>
          <a:bodyPr/>
          <a:lstStyle/>
          <a:p>
            <a:r>
              <a:rPr lang="en-US" dirty="0"/>
              <a:t>Title &amp; half image</a:t>
            </a:r>
          </a:p>
        </p:txBody>
      </p:sp>
      <p:sp>
        <p:nvSpPr>
          <p:cNvPr id="3" name="Picture Placeholder 2">
            <a:extLst>
              <a:ext uri="{FF2B5EF4-FFF2-40B4-BE49-F238E27FC236}">
                <a16:creationId xmlns:a16="http://schemas.microsoft.com/office/drawing/2014/main" id="{E0D25807-DF27-948F-3FF4-6D3DDE3EE1C7}"/>
              </a:ext>
            </a:extLst>
          </p:cNvPr>
          <p:cNvSpPr>
            <a:spLocks noGrp="1"/>
          </p:cNvSpPr>
          <p:nvPr>
            <p:ph type="pic" sz="quarter" idx="13"/>
          </p:nvPr>
        </p:nvSpPr>
        <p:spPr/>
        <p:txBody>
          <a:bodyPr/>
          <a:lstStyle/>
          <a:p>
            <a:endParaRPr lang="en-US"/>
          </a:p>
        </p:txBody>
      </p:sp>
      <p:sp>
        <p:nvSpPr>
          <p:cNvPr id="4" name="Text Placeholder 3">
            <a:extLst>
              <a:ext uri="{FF2B5EF4-FFF2-40B4-BE49-F238E27FC236}">
                <a16:creationId xmlns:a16="http://schemas.microsoft.com/office/drawing/2014/main" id="{6FA823DF-85F8-0179-6812-2C1243B35F61}"/>
              </a:ext>
            </a:extLst>
          </p:cNvPr>
          <p:cNvSpPr>
            <a:spLocks noGrp="1"/>
          </p:cNvSpPr>
          <p:nvPr>
            <p:ph type="body" sz="quarter" idx="16"/>
          </p:nvPr>
        </p:nvSpPr>
        <p:spPr>
          <a:xfrm>
            <a:off x="1234440" y="2567050"/>
            <a:ext cx="9601200"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5" name="Footer Placeholder 4">
            <a:extLst>
              <a:ext uri="{FF2B5EF4-FFF2-40B4-BE49-F238E27FC236}">
                <a16:creationId xmlns:a16="http://schemas.microsoft.com/office/drawing/2014/main" id="{AA741D8A-0D3C-BCCF-1164-4AD0ECABB7F6}"/>
              </a:ext>
            </a:extLst>
          </p:cNvPr>
          <p:cNvSpPr>
            <a:spLocks noGrp="1"/>
          </p:cNvSpPr>
          <p:nvPr>
            <p:ph type="ftr" sz="quarter" idx="11"/>
          </p:nvPr>
        </p:nvSpPr>
        <p:spPr/>
        <p:txBody>
          <a:bodyPr/>
          <a:lstStyle/>
          <a:p>
            <a:r>
              <a:rPr lang="en-US" dirty="0"/>
              <a:t>Title of presentation</a:t>
            </a:r>
          </a:p>
        </p:txBody>
      </p:sp>
      <p:sp>
        <p:nvSpPr>
          <p:cNvPr id="6" name="Slide Number Placeholder 5">
            <a:extLst>
              <a:ext uri="{FF2B5EF4-FFF2-40B4-BE49-F238E27FC236}">
                <a16:creationId xmlns:a16="http://schemas.microsoft.com/office/drawing/2014/main" id="{00F040B5-497E-1FC9-535D-9CF8A6CB8F89}"/>
              </a:ext>
            </a:extLst>
          </p:cNvPr>
          <p:cNvSpPr>
            <a:spLocks noGrp="1"/>
          </p:cNvSpPr>
          <p:nvPr>
            <p:ph type="sldNum" sz="quarter" idx="12"/>
          </p:nvPr>
        </p:nvSpPr>
        <p:spPr/>
        <p:txBody>
          <a:bodyPr/>
          <a:lstStyle/>
          <a:p>
            <a:fld id="{148DAD48-55EF-E947-A072-9BBDEE59D7CD}" type="slidenum">
              <a:rPr lang="en-US" smtClean="0"/>
              <a:t>5</a:t>
            </a:fld>
            <a:endParaRPr lang="en-US"/>
          </a:p>
        </p:txBody>
      </p:sp>
      <p:sp>
        <p:nvSpPr>
          <p:cNvPr id="7" name="Content Placeholder 6">
            <a:extLst>
              <a:ext uri="{FF2B5EF4-FFF2-40B4-BE49-F238E27FC236}">
                <a16:creationId xmlns:a16="http://schemas.microsoft.com/office/drawing/2014/main" id="{F3DACCF9-4C14-E149-F992-9F0974E643BB}"/>
              </a:ext>
            </a:extLst>
          </p:cNvPr>
          <p:cNvSpPr>
            <a:spLocks noGrp="1"/>
          </p:cNvSpPr>
          <p:nvPr>
            <p:ph sz="half" idx="2"/>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p:txBody>
      </p:sp>
    </p:spTree>
    <p:extLst>
      <p:ext uri="{BB962C8B-B14F-4D97-AF65-F5344CB8AC3E}">
        <p14:creationId xmlns:p14="http://schemas.microsoft.com/office/powerpoint/2010/main" val="1678263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158F280-8CB2-F670-7971-30CB7B7BEBD3}"/>
              </a:ext>
            </a:extLst>
          </p:cNvPr>
          <p:cNvSpPr>
            <a:spLocks noGrp="1"/>
          </p:cNvSpPr>
          <p:nvPr>
            <p:ph type="ftr" sz="quarter" idx="11"/>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E1531C39-315A-CCFB-B498-129D1088CC80}"/>
              </a:ext>
            </a:extLst>
          </p:cNvPr>
          <p:cNvSpPr>
            <a:spLocks noGrp="1"/>
          </p:cNvSpPr>
          <p:nvPr>
            <p:ph type="sldNum" sz="quarter" idx="12"/>
          </p:nvPr>
        </p:nvSpPr>
        <p:spPr/>
        <p:txBody>
          <a:bodyPr/>
          <a:lstStyle/>
          <a:p>
            <a:fld id="{148DAD48-55EF-E947-A072-9BBDEE59D7CD}" type="slidenum">
              <a:rPr lang="en-US" smtClean="0"/>
              <a:t>6</a:t>
            </a:fld>
            <a:endParaRPr lang="en-US" dirty="0"/>
          </a:p>
        </p:txBody>
      </p:sp>
      <p:sp>
        <p:nvSpPr>
          <p:cNvPr id="4" name="Title 3">
            <a:extLst>
              <a:ext uri="{FF2B5EF4-FFF2-40B4-BE49-F238E27FC236}">
                <a16:creationId xmlns:a16="http://schemas.microsoft.com/office/drawing/2014/main" id="{0724EF24-06AE-4207-30DF-021E8FC57F0A}"/>
              </a:ext>
            </a:extLst>
          </p:cNvPr>
          <p:cNvSpPr>
            <a:spLocks noGrp="1"/>
          </p:cNvSpPr>
          <p:nvPr>
            <p:ph type="ctrTitle"/>
          </p:nvPr>
        </p:nvSpPr>
        <p:spPr/>
        <p:txBody>
          <a:bodyPr/>
          <a:lstStyle/>
          <a:p>
            <a:r>
              <a:rPr lang="en-US" dirty="0"/>
              <a:t>Title with eyebrow &amp; half image</a:t>
            </a:r>
          </a:p>
        </p:txBody>
      </p:sp>
      <p:sp>
        <p:nvSpPr>
          <p:cNvPr id="5" name="Text Placeholder 4">
            <a:extLst>
              <a:ext uri="{FF2B5EF4-FFF2-40B4-BE49-F238E27FC236}">
                <a16:creationId xmlns:a16="http://schemas.microsoft.com/office/drawing/2014/main" id="{79ABE745-21E2-40FA-8C4B-FA235F16E89D}"/>
              </a:ext>
            </a:extLst>
          </p:cNvPr>
          <p:cNvSpPr>
            <a:spLocks noGrp="1"/>
          </p:cNvSpPr>
          <p:nvPr>
            <p:ph type="body" sz="quarter" idx="16"/>
          </p:nvPr>
        </p:nvSpPr>
        <p:spPr>
          <a:xfrm>
            <a:off x="1234440" y="2976035"/>
            <a:ext cx="9601200"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6" name="Text Placeholder 5">
            <a:extLst>
              <a:ext uri="{FF2B5EF4-FFF2-40B4-BE49-F238E27FC236}">
                <a16:creationId xmlns:a16="http://schemas.microsoft.com/office/drawing/2014/main" id="{F72C3BD8-C637-B713-1621-CA57B001FE7B}"/>
              </a:ext>
            </a:extLst>
          </p:cNvPr>
          <p:cNvSpPr>
            <a:spLocks noGrp="1"/>
          </p:cNvSpPr>
          <p:nvPr>
            <p:ph type="body" sz="quarter" idx="17"/>
          </p:nvPr>
        </p:nvSpPr>
        <p:spPr/>
        <p:txBody>
          <a:bodyPr/>
          <a:lstStyle/>
          <a:p>
            <a:r>
              <a:rPr lang="en-US" dirty="0"/>
              <a:t>Eyebrow copy</a:t>
            </a:r>
          </a:p>
        </p:txBody>
      </p:sp>
      <p:sp>
        <p:nvSpPr>
          <p:cNvPr id="7" name="Picture Placeholder 6">
            <a:extLst>
              <a:ext uri="{FF2B5EF4-FFF2-40B4-BE49-F238E27FC236}">
                <a16:creationId xmlns:a16="http://schemas.microsoft.com/office/drawing/2014/main" id="{1969BBE2-0A62-BB2A-C26C-6A7E42D8E4E8}"/>
              </a:ext>
            </a:extLst>
          </p:cNvPr>
          <p:cNvSpPr>
            <a:spLocks noGrp="1"/>
          </p:cNvSpPr>
          <p:nvPr>
            <p:ph type="pic" sz="quarter" idx="13"/>
          </p:nvPr>
        </p:nvSpPr>
        <p:spPr/>
        <p:txBody>
          <a:bodyPr/>
          <a:lstStyle/>
          <a:p>
            <a:endParaRPr lang="en-US"/>
          </a:p>
        </p:txBody>
      </p:sp>
      <p:sp>
        <p:nvSpPr>
          <p:cNvPr id="8" name="Content Placeholder 7">
            <a:extLst>
              <a:ext uri="{FF2B5EF4-FFF2-40B4-BE49-F238E27FC236}">
                <a16:creationId xmlns:a16="http://schemas.microsoft.com/office/drawing/2014/main" id="{7E922722-7754-753D-5C8B-23B6A2B82A9A}"/>
              </a:ext>
            </a:extLst>
          </p:cNvPr>
          <p:cNvSpPr>
            <a:spLocks noGrp="1"/>
          </p:cNvSpPr>
          <p:nvPr>
            <p:ph sz="half" idx="2"/>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endParaRPr lang="en-US" dirty="0"/>
          </a:p>
        </p:txBody>
      </p:sp>
    </p:spTree>
    <p:extLst>
      <p:ext uri="{BB962C8B-B14F-4D97-AF65-F5344CB8AC3E}">
        <p14:creationId xmlns:p14="http://schemas.microsoft.com/office/powerpoint/2010/main" val="843100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A84F332-6EEA-7E95-C1B1-48D95D8000FF}"/>
              </a:ext>
            </a:extLst>
          </p:cNvPr>
          <p:cNvSpPr>
            <a:spLocks noGrp="1"/>
          </p:cNvSpPr>
          <p:nvPr>
            <p:ph type="ftr" sz="quarter" idx="11"/>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45B13BE7-F70A-4A59-49AE-88E199508212}"/>
              </a:ext>
            </a:extLst>
          </p:cNvPr>
          <p:cNvSpPr>
            <a:spLocks noGrp="1"/>
          </p:cNvSpPr>
          <p:nvPr>
            <p:ph type="sldNum" sz="quarter" idx="12"/>
          </p:nvPr>
        </p:nvSpPr>
        <p:spPr/>
        <p:txBody>
          <a:bodyPr/>
          <a:lstStyle/>
          <a:p>
            <a:fld id="{148DAD48-55EF-E947-A072-9BBDEE59D7CD}" type="slidenum">
              <a:rPr lang="en-US" smtClean="0"/>
              <a:t>7</a:t>
            </a:fld>
            <a:endParaRPr lang="en-US"/>
          </a:p>
        </p:txBody>
      </p:sp>
      <p:sp>
        <p:nvSpPr>
          <p:cNvPr id="4" name="Title 3">
            <a:extLst>
              <a:ext uri="{FF2B5EF4-FFF2-40B4-BE49-F238E27FC236}">
                <a16:creationId xmlns:a16="http://schemas.microsoft.com/office/drawing/2014/main" id="{47658E5A-F81B-9343-72D9-9B75EEA36D22}"/>
              </a:ext>
            </a:extLst>
          </p:cNvPr>
          <p:cNvSpPr>
            <a:spLocks noGrp="1"/>
          </p:cNvSpPr>
          <p:nvPr>
            <p:ph type="ctrTitle"/>
          </p:nvPr>
        </p:nvSpPr>
        <p:spPr/>
        <p:txBody>
          <a:bodyPr/>
          <a:lstStyle/>
          <a:p>
            <a:r>
              <a:rPr lang="en-US" dirty="0"/>
              <a:t>Subtitle here</a:t>
            </a:r>
          </a:p>
        </p:txBody>
      </p:sp>
      <p:sp>
        <p:nvSpPr>
          <p:cNvPr id="5" name="Text Placeholder 4">
            <a:extLst>
              <a:ext uri="{FF2B5EF4-FFF2-40B4-BE49-F238E27FC236}">
                <a16:creationId xmlns:a16="http://schemas.microsoft.com/office/drawing/2014/main" id="{EE074EEE-38E2-4892-BD6A-515AFA1C62B6}"/>
              </a:ext>
            </a:extLst>
          </p:cNvPr>
          <p:cNvSpPr>
            <a:spLocks noGrp="1"/>
          </p:cNvSpPr>
          <p:nvPr>
            <p:ph type="body" sz="quarter" idx="16"/>
          </p:nvPr>
        </p:nvSpPr>
        <p:spPr>
          <a:xfrm>
            <a:off x="1234440" y="2971800"/>
            <a:ext cx="9601200"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6" name="Text Placeholder 5">
            <a:extLst>
              <a:ext uri="{FF2B5EF4-FFF2-40B4-BE49-F238E27FC236}">
                <a16:creationId xmlns:a16="http://schemas.microsoft.com/office/drawing/2014/main" id="{F00973DF-A9CC-371B-13D2-113AF4544850}"/>
              </a:ext>
            </a:extLst>
          </p:cNvPr>
          <p:cNvSpPr>
            <a:spLocks noGrp="1"/>
          </p:cNvSpPr>
          <p:nvPr>
            <p:ph type="body" sz="quarter" idx="17"/>
          </p:nvPr>
        </p:nvSpPr>
        <p:spPr/>
        <p:txBody>
          <a:bodyPr/>
          <a:lstStyle/>
          <a:p>
            <a:r>
              <a:rPr lang="en-US" dirty="0"/>
              <a:t>Title with subtitle &amp; half image</a:t>
            </a:r>
          </a:p>
        </p:txBody>
      </p:sp>
      <p:sp>
        <p:nvSpPr>
          <p:cNvPr id="7" name="Picture Placeholder 6">
            <a:extLst>
              <a:ext uri="{FF2B5EF4-FFF2-40B4-BE49-F238E27FC236}">
                <a16:creationId xmlns:a16="http://schemas.microsoft.com/office/drawing/2014/main" id="{9DD95001-E1CA-E63E-912B-7A74FC52BFB7}"/>
              </a:ext>
            </a:extLst>
          </p:cNvPr>
          <p:cNvSpPr>
            <a:spLocks noGrp="1"/>
          </p:cNvSpPr>
          <p:nvPr>
            <p:ph type="pic" sz="quarter" idx="13"/>
          </p:nvPr>
        </p:nvSpPr>
        <p:spPr/>
        <p:txBody>
          <a:bodyPr/>
          <a:lstStyle/>
          <a:p>
            <a:endParaRPr lang="en-US"/>
          </a:p>
        </p:txBody>
      </p:sp>
      <p:sp>
        <p:nvSpPr>
          <p:cNvPr id="8" name="Content Placeholder 7">
            <a:extLst>
              <a:ext uri="{FF2B5EF4-FFF2-40B4-BE49-F238E27FC236}">
                <a16:creationId xmlns:a16="http://schemas.microsoft.com/office/drawing/2014/main" id="{81F153C9-F331-040D-B7C8-4803902BA0AB}"/>
              </a:ext>
            </a:extLst>
          </p:cNvPr>
          <p:cNvSpPr>
            <a:spLocks noGrp="1"/>
          </p:cNvSpPr>
          <p:nvPr>
            <p:ph sz="half" idx="2"/>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endParaRPr lang="en-US" dirty="0"/>
          </a:p>
        </p:txBody>
      </p:sp>
    </p:spTree>
    <p:extLst>
      <p:ext uri="{BB962C8B-B14F-4D97-AF65-F5344CB8AC3E}">
        <p14:creationId xmlns:p14="http://schemas.microsoft.com/office/powerpoint/2010/main" val="2361500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4881D62-0E95-76B1-6D15-B23524B96157}"/>
              </a:ext>
            </a:extLst>
          </p:cNvPr>
          <p:cNvSpPr>
            <a:spLocks noGrp="1"/>
          </p:cNvSpPr>
          <p:nvPr>
            <p:ph type="ftr" sz="quarter" idx="11"/>
          </p:nvPr>
        </p:nvSpPr>
        <p:spPr/>
        <p:txBody>
          <a:bodyPr/>
          <a:lstStyle/>
          <a:p>
            <a:r>
              <a:rPr lang="en-US" dirty="0"/>
              <a:t>Buffini Presentation Template</a:t>
            </a:r>
          </a:p>
        </p:txBody>
      </p:sp>
      <p:sp>
        <p:nvSpPr>
          <p:cNvPr id="3" name="Slide Number Placeholder 2">
            <a:extLst>
              <a:ext uri="{FF2B5EF4-FFF2-40B4-BE49-F238E27FC236}">
                <a16:creationId xmlns:a16="http://schemas.microsoft.com/office/drawing/2014/main" id="{E00B5C8F-4105-D25D-B593-FA2E3DAC0278}"/>
              </a:ext>
            </a:extLst>
          </p:cNvPr>
          <p:cNvSpPr>
            <a:spLocks noGrp="1"/>
          </p:cNvSpPr>
          <p:nvPr>
            <p:ph type="sldNum" sz="quarter" idx="12"/>
          </p:nvPr>
        </p:nvSpPr>
        <p:spPr/>
        <p:txBody>
          <a:bodyPr/>
          <a:lstStyle/>
          <a:p>
            <a:fld id="{148DAD48-55EF-E947-A072-9BBDEE59D7CD}" type="slidenum">
              <a:rPr lang="en-US" smtClean="0"/>
              <a:t>8</a:t>
            </a:fld>
            <a:endParaRPr lang="en-US"/>
          </a:p>
        </p:txBody>
      </p:sp>
      <p:sp>
        <p:nvSpPr>
          <p:cNvPr id="4" name="Picture Placeholder 3">
            <a:extLst>
              <a:ext uri="{FF2B5EF4-FFF2-40B4-BE49-F238E27FC236}">
                <a16:creationId xmlns:a16="http://schemas.microsoft.com/office/drawing/2014/main" id="{5DFFC710-F3BB-7C41-C099-910DD37C6884}"/>
              </a:ext>
            </a:extLst>
          </p:cNvPr>
          <p:cNvSpPr>
            <a:spLocks noGrp="1"/>
          </p:cNvSpPr>
          <p:nvPr>
            <p:ph type="pic" sz="quarter" idx="13"/>
          </p:nvPr>
        </p:nvSpPr>
        <p:spPr/>
        <p:txBody>
          <a:bodyPr/>
          <a:lstStyle/>
          <a:p>
            <a:endParaRPr lang="en-US"/>
          </a:p>
        </p:txBody>
      </p:sp>
      <p:sp>
        <p:nvSpPr>
          <p:cNvPr id="5" name="Text Placeholder 4">
            <a:extLst>
              <a:ext uri="{FF2B5EF4-FFF2-40B4-BE49-F238E27FC236}">
                <a16:creationId xmlns:a16="http://schemas.microsoft.com/office/drawing/2014/main" id="{A6B3A442-CB3A-7ADD-293F-8EEEE464DC50}"/>
              </a:ext>
            </a:extLst>
          </p:cNvPr>
          <p:cNvSpPr>
            <a:spLocks noGrp="1"/>
          </p:cNvSpPr>
          <p:nvPr>
            <p:ph type="body" sz="quarter" idx="16"/>
          </p:nvPr>
        </p:nvSpPr>
        <p:spPr>
          <a:xfrm>
            <a:off x="1234441" y="2971800"/>
            <a:ext cx="9601200" cy="2244204"/>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6" name="Content Placeholder 5">
            <a:extLst>
              <a:ext uri="{FF2B5EF4-FFF2-40B4-BE49-F238E27FC236}">
                <a16:creationId xmlns:a16="http://schemas.microsoft.com/office/drawing/2014/main" id="{36302523-1E73-7241-B592-722FF194384B}"/>
              </a:ext>
            </a:extLst>
          </p:cNvPr>
          <p:cNvSpPr>
            <a:spLocks noGrp="1"/>
          </p:cNvSpPr>
          <p:nvPr>
            <p:ph sz="half" idx="2"/>
          </p:nvPr>
        </p:nvSpPr>
        <p:spPr>
          <a:xfrm>
            <a:off x="1234440" y="5863164"/>
            <a:ext cx="9601200" cy="6024036"/>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endParaRPr lang="en-US" dirty="0"/>
          </a:p>
        </p:txBody>
      </p:sp>
      <p:sp>
        <p:nvSpPr>
          <p:cNvPr id="7" name="Title 6">
            <a:extLst>
              <a:ext uri="{FF2B5EF4-FFF2-40B4-BE49-F238E27FC236}">
                <a16:creationId xmlns:a16="http://schemas.microsoft.com/office/drawing/2014/main" id="{1131EBE2-EA40-FF76-95CC-0D9DCA58C957}"/>
              </a:ext>
            </a:extLst>
          </p:cNvPr>
          <p:cNvSpPr>
            <a:spLocks noGrp="1"/>
          </p:cNvSpPr>
          <p:nvPr>
            <p:ph type="ctrTitle"/>
          </p:nvPr>
        </p:nvSpPr>
        <p:spPr/>
        <p:txBody>
          <a:bodyPr/>
          <a:lstStyle/>
          <a:p>
            <a:r>
              <a:rPr lang="en-US" dirty="0"/>
              <a:t>Subtitle goes here</a:t>
            </a:r>
          </a:p>
        </p:txBody>
      </p:sp>
      <p:sp>
        <p:nvSpPr>
          <p:cNvPr id="8" name="Text Placeholder 7">
            <a:extLst>
              <a:ext uri="{FF2B5EF4-FFF2-40B4-BE49-F238E27FC236}">
                <a16:creationId xmlns:a16="http://schemas.microsoft.com/office/drawing/2014/main" id="{AEC60F67-5F41-E968-FF5C-2F7D7605C458}"/>
              </a:ext>
            </a:extLst>
          </p:cNvPr>
          <p:cNvSpPr>
            <a:spLocks noGrp="1"/>
          </p:cNvSpPr>
          <p:nvPr>
            <p:ph type="body" sz="quarter" idx="17"/>
          </p:nvPr>
        </p:nvSpPr>
        <p:spPr/>
        <p:txBody>
          <a:bodyPr/>
          <a:lstStyle/>
          <a:p>
            <a:r>
              <a:rPr lang="en-US" dirty="0"/>
              <a:t>Very long title goes here with a subtitle &amp; 2/3 image</a:t>
            </a:r>
          </a:p>
        </p:txBody>
      </p:sp>
    </p:spTree>
    <p:extLst>
      <p:ext uri="{BB962C8B-B14F-4D97-AF65-F5344CB8AC3E}">
        <p14:creationId xmlns:p14="http://schemas.microsoft.com/office/powerpoint/2010/main" val="786202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A941-F454-D2A9-1FE3-635E4C263215}"/>
              </a:ext>
            </a:extLst>
          </p:cNvPr>
          <p:cNvSpPr>
            <a:spLocks noGrp="1"/>
          </p:cNvSpPr>
          <p:nvPr>
            <p:ph type="ctrTitle"/>
          </p:nvPr>
        </p:nvSpPr>
        <p:spPr/>
        <p:txBody>
          <a:bodyPr/>
          <a:lstStyle/>
          <a:p>
            <a:r>
              <a:rPr lang="en-US" dirty="0"/>
              <a:t>Subtitle goes here</a:t>
            </a:r>
          </a:p>
        </p:txBody>
      </p:sp>
      <p:sp>
        <p:nvSpPr>
          <p:cNvPr id="3" name="Text Placeholder 2">
            <a:extLst>
              <a:ext uri="{FF2B5EF4-FFF2-40B4-BE49-F238E27FC236}">
                <a16:creationId xmlns:a16="http://schemas.microsoft.com/office/drawing/2014/main" id="{AE7B5E2A-89A7-02B6-693E-56C4C06E1593}"/>
              </a:ext>
            </a:extLst>
          </p:cNvPr>
          <p:cNvSpPr>
            <a:spLocks noGrp="1"/>
          </p:cNvSpPr>
          <p:nvPr>
            <p:ph type="body" sz="quarter" idx="16"/>
          </p:nvPr>
        </p:nvSpPr>
        <p:spPr>
          <a:xfrm>
            <a:off x="1234440" y="3657600"/>
            <a:ext cx="9958096" cy="2246256"/>
          </a:xfrm>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4" name="Text Placeholder 3">
            <a:extLst>
              <a:ext uri="{FF2B5EF4-FFF2-40B4-BE49-F238E27FC236}">
                <a16:creationId xmlns:a16="http://schemas.microsoft.com/office/drawing/2014/main" id="{7EE8E93E-9807-30A2-BFA8-005E41AD9755}"/>
              </a:ext>
            </a:extLst>
          </p:cNvPr>
          <p:cNvSpPr>
            <a:spLocks noGrp="1"/>
          </p:cNvSpPr>
          <p:nvPr>
            <p:ph type="body" sz="quarter" idx="17"/>
          </p:nvPr>
        </p:nvSpPr>
        <p:spPr/>
        <p:txBody>
          <a:bodyPr/>
          <a:lstStyle/>
          <a:p>
            <a:r>
              <a:rPr lang="en-US" dirty="0"/>
              <a:t>2-column slide with subtitle</a:t>
            </a:r>
          </a:p>
        </p:txBody>
      </p:sp>
      <p:sp>
        <p:nvSpPr>
          <p:cNvPr id="5" name="Text Placeholder 4">
            <a:extLst>
              <a:ext uri="{FF2B5EF4-FFF2-40B4-BE49-F238E27FC236}">
                <a16:creationId xmlns:a16="http://schemas.microsoft.com/office/drawing/2014/main" id="{4C476DFE-E116-9007-6594-0DAF5442C683}"/>
              </a:ext>
            </a:extLst>
          </p:cNvPr>
          <p:cNvSpPr>
            <a:spLocks noGrp="1"/>
          </p:cNvSpPr>
          <p:nvPr>
            <p:ph type="body" sz="quarter" idx="18"/>
          </p:nvPr>
        </p:nvSpPr>
        <p:spPr/>
        <p:txBody>
          <a:bodyPr/>
          <a:lstStyle/>
          <a:p>
            <a:r>
              <a:rPr lang="en-US" dirty="0"/>
              <a:t>Title here</a:t>
            </a:r>
          </a:p>
        </p:txBody>
      </p:sp>
      <p:sp>
        <p:nvSpPr>
          <p:cNvPr id="6" name="Text Placeholder 5">
            <a:extLst>
              <a:ext uri="{FF2B5EF4-FFF2-40B4-BE49-F238E27FC236}">
                <a16:creationId xmlns:a16="http://schemas.microsoft.com/office/drawing/2014/main" id="{18CC7075-9478-DCC0-FD8D-8C7086974401}"/>
              </a:ext>
            </a:extLst>
          </p:cNvPr>
          <p:cNvSpPr>
            <a:spLocks noGrp="1"/>
          </p:cNvSpPr>
          <p:nvPr>
            <p:ph type="body" sz="quarter" idx="19"/>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maximus </a:t>
            </a:r>
            <a:r>
              <a:rPr lang="en-US" dirty="0" err="1"/>
              <a:t>odio</a:t>
            </a:r>
            <a:r>
              <a:rPr lang="en-US" dirty="0"/>
              <a:t> </a:t>
            </a:r>
            <a:r>
              <a:rPr lang="en-US" dirty="0" err="1"/>
              <a:t>eu</a:t>
            </a:r>
            <a:r>
              <a:rPr lang="en-US" dirty="0"/>
              <a:t> </a:t>
            </a:r>
            <a:r>
              <a:rPr lang="en-US" dirty="0" err="1"/>
              <a:t>justo</a:t>
            </a:r>
            <a:r>
              <a:rPr lang="en-US" dirty="0"/>
              <a:t> </a:t>
            </a:r>
            <a:r>
              <a:rPr lang="en-US" dirty="0" err="1"/>
              <a:t>sollicitudin</a:t>
            </a:r>
            <a:r>
              <a:rPr lang="en-US" dirty="0"/>
              <a:t>, at maximus </a:t>
            </a:r>
            <a:r>
              <a:rPr lang="en-US" dirty="0" err="1"/>
              <a:t>sapien</a:t>
            </a:r>
            <a:r>
              <a:rPr lang="en-US" dirty="0"/>
              <a:t> </a:t>
            </a:r>
            <a:r>
              <a:rPr lang="en-US" dirty="0" err="1"/>
              <a:t>rhoncus</a:t>
            </a:r>
            <a:r>
              <a:rPr lang="en-US" dirty="0"/>
              <a:t>. Proin </a:t>
            </a:r>
            <a:r>
              <a:rPr lang="en-US" dirty="0" err="1"/>
              <a:t>consequat</a:t>
            </a:r>
            <a:r>
              <a:rPr lang="en-US" dirty="0"/>
              <a:t> </a:t>
            </a:r>
            <a:r>
              <a:rPr lang="en-US" dirty="0" err="1"/>
              <a:t>fringilla</a:t>
            </a:r>
            <a:r>
              <a:rPr lang="en-US" dirty="0"/>
              <a:t> diam in </a:t>
            </a:r>
            <a:r>
              <a:rPr lang="en-US" dirty="0" err="1"/>
              <a:t>condimentum</a:t>
            </a:r>
            <a:r>
              <a:rPr lang="en-US" dirty="0"/>
              <a:t>. Maecenas </a:t>
            </a:r>
            <a:r>
              <a:rPr lang="en-US" dirty="0" err="1"/>
              <a:t>porttitor</a:t>
            </a:r>
            <a:r>
              <a:rPr lang="en-US" dirty="0"/>
              <a:t> </a:t>
            </a:r>
            <a:r>
              <a:rPr lang="en-US" dirty="0" err="1"/>
              <a:t>accumsan</a:t>
            </a:r>
            <a:r>
              <a:rPr lang="en-US" dirty="0"/>
              <a:t> </a:t>
            </a:r>
            <a:r>
              <a:rPr lang="en-US" dirty="0" err="1"/>
              <a:t>erat</a:t>
            </a:r>
            <a:r>
              <a:rPr lang="en-US" dirty="0"/>
              <a:t>, vel </a:t>
            </a:r>
            <a:r>
              <a:rPr lang="en-US" dirty="0" err="1"/>
              <a:t>imperdiet</a:t>
            </a:r>
            <a:r>
              <a:rPr lang="en-US" dirty="0"/>
              <a:t> </a:t>
            </a:r>
            <a:r>
              <a:rPr lang="en-US" dirty="0" err="1"/>
              <a:t>lacus</a:t>
            </a:r>
            <a:r>
              <a:rPr lang="en-US" dirty="0"/>
              <a:t> </a:t>
            </a:r>
            <a:r>
              <a:rPr lang="en-US" dirty="0" err="1"/>
              <a:t>elementum</a:t>
            </a:r>
            <a:r>
              <a:rPr lang="en-US" dirty="0"/>
              <a:t> </a:t>
            </a:r>
            <a:r>
              <a:rPr lang="en-US" dirty="0" err="1"/>
              <a:t>accumsan</a:t>
            </a:r>
            <a:r>
              <a:rPr lang="en-US" dirty="0"/>
              <a:t>.</a:t>
            </a:r>
          </a:p>
        </p:txBody>
      </p:sp>
      <p:sp>
        <p:nvSpPr>
          <p:cNvPr id="7" name="Text Placeholder 6">
            <a:extLst>
              <a:ext uri="{FF2B5EF4-FFF2-40B4-BE49-F238E27FC236}">
                <a16:creationId xmlns:a16="http://schemas.microsoft.com/office/drawing/2014/main" id="{2831A745-7CFB-D94D-AEC1-EDB2709D755D}"/>
              </a:ext>
            </a:extLst>
          </p:cNvPr>
          <p:cNvSpPr>
            <a:spLocks noGrp="1"/>
          </p:cNvSpPr>
          <p:nvPr>
            <p:ph type="body" sz="quarter" idx="21"/>
          </p:nvPr>
        </p:nvSpPr>
        <p:spPr/>
        <p:txBody>
          <a:bodyPr/>
          <a:lstStyle/>
          <a:p>
            <a:r>
              <a:rPr lang="en-US" dirty="0"/>
              <a:t>Title here</a:t>
            </a:r>
          </a:p>
        </p:txBody>
      </p:sp>
      <p:sp>
        <p:nvSpPr>
          <p:cNvPr id="8" name="Footer Placeholder 7">
            <a:extLst>
              <a:ext uri="{FF2B5EF4-FFF2-40B4-BE49-F238E27FC236}">
                <a16:creationId xmlns:a16="http://schemas.microsoft.com/office/drawing/2014/main" id="{DE052A37-7C92-D905-F320-1398015D9704}"/>
              </a:ext>
            </a:extLst>
          </p:cNvPr>
          <p:cNvSpPr>
            <a:spLocks noGrp="1"/>
          </p:cNvSpPr>
          <p:nvPr>
            <p:ph type="ftr" sz="quarter" idx="11"/>
          </p:nvPr>
        </p:nvSpPr>
        <p:spPr/>
        <p:txBody>
          <a:bodyPr/>
          <a:lstStyle/>
          <a:p>
            <a:r>
              <a:rPr lang="en-US" dirty="0"/>
              <a:t>Buffini Presentation Template</a:t>
            </a:r>
          </a:p>
        </p:txBody>
      </p:sp>
      <p:sp>
        <p:nvSpPr>
          <p:cNvPr id="9" name="Slide Number Placeholder 8">
            <a:extLst>
              <a:ext uri="{FF2B5EF4-FFF2-40B4-BE49-F238E27FC236}">
                <a16:creationId xmlns:a16="http://schemas.microsoft.com/office/drawing/2014/main" id="{701B4A78-7877-1325-374B-82ED1F68EA0A}"/>
              </a:ext>
            </a:extLst>
          </p:cNvPr>
          <p:cNvSpPr>
            <a:spLocks noGrp="1"/>
          </p:cNvSpPr>
          <p:nvPr>
            <p:ph type="sldNum" sz="quarter" idx="12"/>
          </p:nvPr>
        </p:nvSpPr>
        <p:spPr/>
        <p:txBody>
          <a:bodyPr/>
          <a:lstStyle/>
          <a:p>
            <a:fld id="{148DAD48-55EF-E947-A072-9BBDEE59D7CD}" type="slidenum">
              <a:rPr lang="en-US" smtClean="0"/>
              <a:t>9</a:t>
            </a:fld>
            <a:endParaRPr lang="en-US"/>
          </a:p>
        </p:txBody>
      </p:sp>
      <p:sp>
        <p:nvSpPr>
          <p:cNvPr id="10" name="Content Placeholder 9">
            <a:extLst>
              <a:ext uri="{FF2B5EF4-FFF2-40B4-BE49-F238E27FC236}">
                <a16:creationId xmlns:a16="http://schemas.microsoft.com/office/drawing/2014/main" id="{9023BAC0-82F1-D67A-F73E-4CF40450C570}"/>
              </a:ext>
            </a:extLst>
          </p:cNvPr>
          <p:cNvSpPr>
            <a:spLocks noGrp="1"/>
          </p:cNvSpPr>
          <p:nvPr>
            <p:ph sz="half" idx="2"/>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endParaRPr lang="en-US" dirty="0"/>
          </a:p>
          <a:p>
            <a:endParaRPr lang="en-US" dirty="0"/>
          </a:p>
        </p:txBody>
      </p:sp>
      <p:sp>
        <p:nvSpPr>
          <p:cNvPr id="11" name="Content Placeholder 10">
            <a:extLst>
              <a:ext uri="{FF2B5EF4-FFF2-40B4-BE49-F238E27FC236}">
                <a16:creationId xmlns:a16="http://schemas.microsoft.com/office/drawing/2014/main" id="{2B7F02CC-F71C-435F-8DF1-9A92C3CA3819}"/>
              </a:ext>
            </a:extLst>
          </p:cNvPr>
          <p:cNvSpPr>
            <a:spLocks noGrp="1"/>
          </p:cNvSpPr>
          <p:nvPr>
            <p:ph sz="half" idx="22"/>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a:t>
            </a:r>
          </a:p>
          <a:p>
            <a:endParaRPr lang="en-US" dirty="0"/>
          </a:p>
          <a:p>
            <a:endParaRPr lang="en-US" dirty="0"/>
          </a:p>
        </p:txBody>
      </p:sp>
    </p:spTree>
    <p:extLst>
      <p:ext uri="{BB962C8B-B14F-4D97-AF65-F5344CB8AC3E}">
        <p14:creationId xmlns:p14="http://schemas.microsoft.com/office/powerpoint/2010/main" val="1522461279"/>
      </p:ext>
    </p:extLst>
  </p:cSld>
  <p:clrMapOvr>
    <a:masterClrMapping/>
  </p:clrMapOvr>
</p:sld>
</file>

<file path=ppt/theme/theme1.xml><?xml version="1.0" encoding="utf-8"?>
<a:theme xmlns:a="http://schemas.openxmlformats.org/drawingml/2006/main" name="Title &amp; TOC Slides">
  <a:themeElements>
    <a:clrScheme name="Custom 1">
      <a:dk1>
        <a:srgbClr val="003B64"/>
      </a:dk1>
      <a:lt1>
        <a:srgbClr val="FFFFFF"/>
      </a:lt1>
      <a:dk2>
        <a:srgbClr val="006EB3"/>
      </a:dk2>
      <a:lt2>
        <a:srgbClr val="DEF6FB"/>
      </a:lt2>
      <a:accent1>
        <a:srgbClr val="81BBE1"/>
      </a:accent1>
      <a:accent2>
        <a:srgbClr val="003B64"/>
      </a:accent2>
      <a:accent3>
        <a:srgbClr val="5CCEC3"/>
      </a:accent3>
      <a:accent4>
        <a:srgbClr val="79CF97"/>
      </a:accent4>
      <a:accent5>
        <a:srgbClr val="FFD38C"/>
      </a:accent5>
      <a:accent6>
        <a:srgbClr val="DEF6FB"/>
      </a:accent6>
      <a:hlink>
        <a:srgbClr val="000000"/>
      </a:hlink>
      <a:folHlink>
        <a:srgbClr val="DCDEE0"/>
      </a:folHlink>
    </a:clrScheme>
    <a:fontScheme name="Figtree">
      <a:majorFont>
        <a:latin typeface="Figtree-Bold"/>
        <a:ea typeface=""/>
        <a:cs typeface=""/>
      </a:majorFont>
      <a:minorFont>
        <a:latin typeface="Figtree-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UFF_Preso_Internal_Template_v07_CD" id="{AEFADCB6-C1C0-1940-AE1B-6393E416193E}" vid="{60A3A310-15F3-014B-9E52-9BB66618E4DA}"/>
    </a:ext>
  </a:extLst>
</a:theme>
</file>

<file path=ppt/theme/theme2.xml><?xml version="1.0" encoding="utf-8"?>
<a:theme xmlns:a="http://schemas.openxmlformats.org/drawingml/2006/main" name="Content Slides">
  <a:themeElements>
    <a:clrScheme name="Custom 1">
      <a:dk1>
        <a:srgbClr val="003B64"/>
      </a:dk1>
      <a:lt1>
        <a:srgbClr val="FFFFFF"/>
      </a:lt1>
      <a:dk2>
        <a:srgbClr val="006EB3"/>
      </a:dk2>
      <a:lt2>
        <a:srgbClr val="DEF6FB"/>
      </a:lt2>
      <a:accent1>
        <a:srgbClr val="81BBE1"/>
      </a:accent1>
      <a:accent2>
        <a:srgbClr val="003B64"/>
      </a:accent2>
      <a:accent3>
        <a:srgbClr val="5CCEC3"/>
      </a:accent3>
      <a:accent4>
        <a:srgbClr val="79CF97"/>
      </a:accent4>
      <a:accent5>
        <a:srgbClr val="FFD38C"/>
      </a:accent5>
      <a:accent6>
        <a:srgbClr val="DEF6FB"/>
      </a:accent6>
      <a:hlink>
        <a:srgbClr val="000000"/>
      </a:hlink>
      <a:folHlink>
        <a:srgbClr val="DCDEE0"/>
      </a:folHlink>
    </a:clrScheme>
    <a:fontScheme name="Figtree">
      <a:majorFont>
        <a:latin typeface="Figtree-Bold"/>
        <a:ea typeface=""/>
        <a:cs typeface=""/>
      </a:majorFont>
      <a:minorFont>
        <a:latin typeface="Figtree-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UFF_Preso_Internal_Template_v07_CD" id="{AEFADCB6-C1C0-1940-AE1B-6393E416193E}" vid="{F9F46751-4F4F-6D4A-9209-A3080609F597}"/>
    </a:ext>
  </a:extLst>
</a:theme>
</file>

<file path=ppt/theme/theme3.xml><?xml version="1.0" encoding="utf-8"?>
<a:theme xmlns:a="http://schemas.openxmlformats.org/drawingml/2006/main" name="Images">
  <a:themeElements>
    <a:clrScheme name="Buffini">
      <a:dk1>
        <a:srgbClr val="003B64"/>
      </a:dk1>
      <a:lt1>
        <a:srgbClr val="FFFFFF"/>
      </a:lt1>
      <a:dk2>
        <a:srgbClr val="006EB3"/>
      </a:dk2>
      <a:lt2>
        <a:srgbClr val="DEF6FB"/>
      </a:lt2>
      <a:accent1>
        <a:srgbClr val="81BBE1"/>
      </a:accent1>
      <a:accent2>
        <a:srgbClr val="003B64"/>
      </a:accent2>
      <a:accent3>
        <a:srgbClr val="5CCEC3"/>
      </a:accent3>
      <a:accent4>
        <a:srgbClr val="79CF97"/>
      </a:accent4>
      <a:accent5>
        <a:srgbClr val="FFD38C"/>
      </a:accent5>
      <a:accent6>
        <a:srgbClr val="DEF6FB"/>
      </a:accent6>
      <a:hlink>
        <a:srgbClr val="000000"/>
      </a:hlink>
      <a:folHlink>
        <a:srgbClr val="DCDEE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UFF_Preso_Internal_Template_v07_CD" id="{AEFADCB6-C1C0-1940-AE1B-6393E416193E}" vid="{A254209D-9E27-2C43-8340-62911747BED0}"/>
    </a:ext>
  </a:extLst>
</a:theme>
</file>

<file path=ppt/theme/theme4.xml><?xml version="1.0" encoding="utf-8"?>
<a:theme xmlns:a="http://schemas.openxmlformats.org/drawingml/2006/main" name="Section Div">
  <a:themeElements>
    <a:clrScheme name="Buffini">
      <a:dk1>
        <a:srgbClr val="003B64"/>
      </a:dk1>
      <a:lt1>
        <a:srgbClr val="FFFFFF"/>
      </a:lt1>
      <a:dk2>
        <a:srgbClr val="006EB3"/>
      </a:dk2>
      <a:lt2>
        <a:srgbClr val="DEF6FB"/>
      </a:lt2>
      <a:accent1>
        <a:srgbClr val="81BBE1"/>
      </a:accent1>
      <a:accent2>
        <a:srgbClr val="003B64"/>
      </a:accent2>
      <a:accent3>
        <a:srgbClr val="5CCEC3"/>
      </a:accent3>
      <a:accent4>
        <a:srgbClr val="79CF97"/>
      </a:accent4>
      <a:accent5>
        <a:srgbClr val="FFD38C"/>
      </a:accent5>
      <a:accent6>
        <a:srgbClr val="DEF6FB"/>
      </a:accent6>
      <a:hlink>
        <a:srgbClr val="000000"/>
      </a:hlink>
      <a:folHlink>
        <a:srgbClr val="DCDEE0"/>
      </a:folHlink>
    </a:clrScheme>
    <a:fontScheme name="Figtree">
      <a:majorFont>
        <a:latin typeface="Figtree-Bold"/>
        <a:ea typeface=""/>
        <a:cs typeface=""/>
      </a:majorFont>
      <a:minorFont>
        <a:latin typeface="Figtree-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UFF_Preso_Internal_Template_v07_CD" id="{AEFADCB6-C1C0-1940-AE1B-6393E416193E}" vid="{1102D31F-79C8-664F-B995-964550370834}"/>
    </a:ext>
  </a:extLst>
</a:theme>
</file>

<file path=ppt/theme/theme5.xml><?xml version="1.0" encoding="utf-8"?>
<a:theme xmlns:a="http://schemas.openxmlformats.org/drawingml/2006/main" name="PPT Guidelines">
  <a:themeElements>
    <a:clrScheme name="Buffini">
      <a:dk1>
        <a:srgbClr val="003B64"/>
      </a:dk1>
      <a:lt1>
        <a:srgbClr val="FFFFFF"/>
      </a:lt1>
      <a:dk2>
        <a:srgbClr val="006EB3"/>
      </a:dk2>
      <a:lt2>
        <a:srgbClr val="DEF6FB"/>
      </a:lt2>
      <a:accent1>
        <a:srgbClr val="81BBE1"/>
      </a:accent1>
      <a:accent2>
        <a:srgbClr val="003B64"/>
      </a:accent2>
      <a:accent3>
        <a:srgbClr val="5CCEC3"/>
      </a:accent3>
      <a:accent4>
        <a:srgbClr val="79CF97"/>
      </a:accent4>
      <a:accent5>
        <a:srgbClr val="9DF5FF"/>
      </a:accent5>
      <a:accent6>
        <a:srgbClr val="FFD38C"/>
      </a:accent6>
      <a:hlink>
        <a:srgbClr val="5CCEC3"/>
      </a:hlink>
      <a:folHlink>
        <a:srgbClr val="A7FAE7"/>
      </a:folHlink>
    </a:clrScheme>
    <a:fontScheme name="Figtree">
      <a:majorFont>
        <a:latin typeface="Figtree-Bold"/>
        <a:ea typeface=""/>
        <a:cs typeface=""/>
      </a:majorFont>
      <a:minorFont>
        <a:latin typeface="Figtree-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UFF_Preso_Internal_Template_v07_CD" id="{AEFADCB6-C1C0-1940-AE1B-6393E416193E}" vid="{67BC8175-C869-824F-A9B2-3F6D0D52382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2002</TotalTime>
  <Words>2603</Words>
  <Application>Microsoft Macintosh PowerPoint</Application>
  <PresentationFormat>Custom</PresentationFormat>
  <Paragraphs>233</Paragraphs>
  <Slides>31</Slides>
  <Notes>0</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31</vt:i4>
      </vt:variant>
    </vt:vector>
  </HeadingPairs>
  <TitlesOfParts>
    <vt:vector size="40" baseType="lpstr">
      <vt:lpstr>Figtree-Regular</vt:lpstr>
      <vt:lpstr>Figtree</vt:lpstr>
      <vt:lpstr>System Font Regular</vt:lpstr>
      <vt:lpstr>Arial</vt:lpstr>
      <vt:lpstr>Title &amp; TOC Slides</vt:lpstr>
      <vt:lpstr>Content Slides</vt:lpstr>
      <vt:lpstr>Images</vt:lpstr>
      <vt:lpstr>Section Div</vt:lpstr>
      <vt:lpstr>PPT Guidelines</vt:lpstr>
      <vt:lpstr>Title slide</vt:lpstr>
      <vt:lpstr>Title slide</vt:lpstr>
      <vt:lpstr>Contents</vt:lpstr>
      <vt:lpstr>Section divider</vt:lpstr>
      <vt:lpstr>Title &amp; half image</vt:lpstr>
      <vt:lpstr>Title with eyebrow &amp; half image</vt:lpstr>
      <vt:lpstr>Subtitle here</vt:lpstr>
      <vt:lpstr>Subtitle goes here</vt:lpstr>
      <vt:lpstr>Subtitle goes here</vt:lpstr>
      <vt:lpstr>2-column slide with title and eyebrow</vt:lpstr>
      <vt:lpstr>2-column with images</vt:lpstr>
      <vt:lpstr>PowerPoint Presentation</vt:lpstr>
      <vt:lpstr>PowerPoint Presentation</vt:lpstr>
      <vt:lpstr>PowerPoint Presentation</vt:lpstr>
      <vt:lpstr>PowerPoint Presentation</vt:lpstr>
      <vt:lpstr>PowerPoint Presentation</vt:lpstr>
      <vt:lpstr>Celebrate the wins and learn from the failures.</vt:lpstr>
      <vt:lpstr>Feature icon with content</vt:lpstr>
      <vt:lpstr>PowerPoint Presentation</vt:lpstr>
      <vt:lpstr>PowerPoint Presentation</vt:lpstr>
      <vt:lpstr>PowerPoint Presentation</vt:lpstr>
      <vt:lpstr>Member story</vt:lpstr>
      <vt:lpstr>Your onboarding journey</vt:lpstr>
      <vt:lpstr>Your onboarding journey</vt:lpstr>
      <vt:lpstr>PowerPoint Presentation</vt:lpstr>
      <vt:lpstr>PowerPoint Presentation</vt:lpstr>
      <vt:lpstr>PowerPoint Presentation</vt:lpstr>
      <vt:lpstr>PPT Guidelines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PptxGenJS Presentation</dc:subject>
  <dc:creator>Carmel Dunn</dc:creator>
  <cp:lastModifiedBy>Carmel Dunn</cp:lastModifiedBy>
  <cp:revision>494</cp:revision>
  <dcterms:created xsi:type="dcterms:W3CDTF">2026-07-17T15:06:19Z</dcterms:created>
  <dcterms:modified xsi:type="dcterms:W3CDTF">2026-07-22T22:15:41Z</dcterms:modified>
</cp:coreProperties>
</file>